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07" r:id="rId3"/>
  </p:sldMasterIdLst>
  <p:notesMasterIdLst>
    <p:notesMasterId r:id="rId5"/>
  </p:notesMasterIdLst>
  <p:handoutMasterIdLst>
    <p:handoutMasterId r:id="rId6"/>
  </p:handoutMasterIdLst>
  <p:sldIdLst>
    <p:sldId id="302" r:id="rId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57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3333CC"/>
    <a:srgbClr val="00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9" autoAdjust="0"/>
  </p:normalViewPr>
  <p:slideViewPr>
    <p:cSldViewPr snapToObjects="1">
      <p:cViewPr varScale="1">
        <p:scale>
          <a:sx n="111" d="100"/>
          <a:sy n="111" d="100"/>
        </p:scale>
        <p:origin x="1512" y="114"/>
      </p:cViewPr>
      <p:guideLst>
        <p:guide orient="horz" pos="572"/>
        <p:guide pos="2880"/>
      </p:guideLst>
    </p:cSldViewPr>
  </p:slideViewPr>
  <p:outlineViewPr>
    <p:cViewPr>
      <p:scale>
        <a:sx n="33" d="100"/>
        <a:sy n="33" d="100"/>
      </p:scale>
      <p:origin x="0" y="650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CD1DEE-952F-491F-922B-F630135B8A38}" type="datetimeFigureOut">
              <a:rPr lang="zh-TW" altLang="en-US" smtClean="0"/>
              <a:t>2023/9/6</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BF1609-7B0B-45E3-94C3-87FC7105F7E1}" type="slidenum">
              <a:rPr lang="zh-TW" altLang="en-US" smtClean="0"/>
              <a:t>‹#›</a:t>
            </a:fld>
            <a:endParaRPr lang="zh-TW" altLang="en-US"/>
          </a:p>
        </p:txBody>
      </p:sp>
    </p:spTree>
    <p:extLst>
      <p:ext uri="{BB962C8B-B14F-4D97-AF65-F5344CB8AC3E}">
        <p14:creationId xmlns:p14="http://schemas.microsoft.com/office/powerpoint/2010/main" val="14185702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EE80B-F876-4543-924A-7F058DA74F1B}" type="datetimeFigureOut">
              <a:rPr lang="zh-TW" altLang="en-US" smtClean="0"/>
              <a:t>2023/9/6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474D5-E982-4267-A65F-B6B341200285}" type="slidenum">
              <a:rPr lang="zh-TW" altLang="en-US" smtClean="0"/>
              <a:t>‹#›</a:t>
            </a:fld>
            <a:endParaRPr lang="zh-TW" altLang="en-US"/>
          </a:p>
        </p:txBody>
      </p:sp>
    </p:spTree>
    <p:extLst>
      <p:ext uri="{BB962C8B-B14F-4D97-AF65-F5344CB8AC3E}">
        <p14:creationId xmlns:p14="http://schemas.microsoft.com/office/powerpoint/2010/main" val="12289717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bwMode="auto">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3734" name="Rectangle 6"/>
          <p:cNvSpPr>
            <a:spLocks noGrp="1" noChangeArrowheads="1"/>
          </p:cNvSpPr>
          <p:nvPr>
            <p:ph type="ctrTitle" hasCustomPrompt="1"/>
          </p:nvPr>
        </p:nvSpPr>
        <p:spPr>
          <a:xfrm>
            <a:off x="3275856" y="2564904"/>
            <a:ext cx="5182344" cy="17281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lgn="l">
              <a:defRPr sz="4000" i="0" baseline="0">
                <a:solidFill>
                  <a:schemeClr val="bg2">
                    <a:lumMod val="50000"/>
                  </a:schemeClr>
                </a:solidFill>
                <a:latin typeface="+mj-lt"/>
              </a:defRPr>
            </a:lvl1pPr>
          </a:lstStyle>
          <a:p>
            <a:pPr lvl="0"/>
            <a:r>
              <a:rPr lang="en-US" altLang="zh-TW" noProof="0" dirty="0" smtClean="0"/>
              <a:t>Presentation Title</a:t>
            </a:r>
            <a:br>
              <a:rPr lang="en-US" altLang="zh-TW" noProof="0" dirty="0" smtClean="0"/>
            </a:br>
            <a:r>
              <a:rPr lang="en-US" altLang="zh-TW" noProof="0" dirty="0" smtClean="0"/>
              <a:t>Maximum</a:t>
            </a:r>
            <a:br>
              <a:rPr lang="en-US" altLang="zh-TW" noProof="0" dirty="0" smtClean="0"/>
            </a:br>
            <a:r>
              <a:rPr lang="en-US" altLang="zh-TW" noProof="0" dirty="0" smtClean="0"/>
              <a:t>3 Lines</a:t>
            </a:r>
          </a:p>
        </p:txBody>
      </p:sp>
      <p:sp>
        <p:nvSpPr>
          <p:cNvPr id="12" name="Rectangle 7"/>
          <p:cNvSpPr>
            <a:spLocks noGrp="1" noChangeArrowheads="1"/>
          </p:cNvSpPr>
          <p:nvPr>
            <p:ph type="subTitle" idx="1" hasCustomPrompt="1"/>
          </p:nvPr>
        </p:nvSpPr>
        <p:spPr>
          <a:xfrm>
            <a:off x="323528" y="5301208"/>
            <a:ext cx="2520280" cy="1296144"/>
          </a:xfrm>
          <a:prstGeom prst="rect">
            <a:avLst/>
          </a:prstGeom>
        </p:spPr>
        <p:txBody>
          <a:bodyPr>
            <a:noAutofit/>
          </a:bodyPr>
          <a:lstStyle>
            <a:lvl1pPr marL="0" indent="0" algn="r">
              <a:buFont typeface="Wingdings" pitchFamily="2" charset="2"/>
              <a:buNone/>
              <a:defRPr sz="2000" baseline="0">
                <a:solidFill>
                  <a:schemeClr val="bg2">
                    <a:lumMod val="50000"/>
                  </a:schemeClr>
                </a:solidFill>
              </a:defRPr>
            </a:lvl1pPr>
          </a:lstStyle>
          <a:p>
            <a:pPr lvl="0"/>
            <a:r>
              <a:rPr lang="en-US" altLang="zh-TW" noProof="0" dirty="0" smtClean="0"/>
              <a:t>Presenter’s Name</a:t>
            </a:r>
            <a:br>
              <a:rPr lang="en-US" altLang="zh-TW" noProof="0" dirty="0" smtClean="0"/>
            </a:br>
            <a:r>
              <a:rPr lang="en-US" altLang="zh-TW" noProof="0" dirty="0" smtClean="0"/>
              <a:t>Department / Title</a:t>
            </a:r>
            <a:br>
              <a:rPr lang="en-US" altLang="zh-TW" noProof="0" dirty="0" smtClean="0"/>
            </a:br>
            <a:r>
              <a:rPr lang="en-US" altLang="zh-TW" noProof="0" dirty="0" smtClean="0"/>
              <a:t>Date</a:t>
            </a:r>
          </a:p>
        </p:txBody>
      </p:sp>
      <p:sp>
        <p:nvSpPr>
          <p:cNvPr id="4" name="Rectangle 6"/>
          <p:cNvSpPr txBox="1">
            <a:spLocks noChangeArrowheads="1"/>
          </p:cNvSpPr>
          <p:nvPr userDrawn="1"/>
        </p:nvSpPr>
        <p:spPr>
          <a:xfrm>
            <a:off x="5652120" y="336848"/>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r"/>
            <a:r>
              <a:rPr lang="en-US" altLang="zh-TW" sz="1400" b="1" kern="0" dirty="0" smtClean="0"/>
              <a:t>Confidential</a:t>
            </a:r>
          </a:p>
        </p:txBody>
      </p:sp>
    </p:spTree>
    <p:extLst>
      <p:ext uri="{BB962C8B-B14F-4D97-AF65-F5344CB8AC3E}">
        <p14:creationId xmlns:p14="http://schemas.microsoft.com/office/powerpoint/2010/main" val="4221108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4"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pPr>
                <a:defRPr/>
              </a:pPr>
              <a:t>‹#›</a:t>
            </a:fld>
            <a:endParaRPr lang="en-US" altLang="zh-TW" dirty="0"/>
          </a:p>
        </p:txBody>
      </p:sp>
      <p:sp>
        <p:nvSpPr>
          <p:cNvPr id="8"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7" name="Rectangle 6"/>
          <p:cNvSpPr txBox="1">
            <a:spLocks noChangeArrowheads="1"/>
          </p:cNvSpPr>
          <p:nvPr userDrawn="1"/>
        </p:nvSpPr>
        <p:spPr>
          <a:xfrm>
            <a:off x="5870376" y="645333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r"/>
            <a:r>
              <a:rPr lang="en-US" altLang="zh-TW" sz="1200" b="1" kern="0" dirty="0" smtClean="0"/>
              <a:t>Confidential</a:t>
            </a:r>
          </a:p>
        </p:txBody>
      </p:sp>
      <p:sp>
        <p:nvSpPr>
          <p:cNvPr id="9" name="Rectangle 2"/>
          <p:cNvSpPr>
            <a:spLocks/>
          </p:cNvSpPr>
          <p:nvPr userDrawn="1"/>
        </p:nvSpPr>
        <p:spPr bwMode="auto">
          <a:xfrm>
            <a:off x="8244408" y="6188400"/>
            <a:ext cx="4472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altLang="zh-TW" sz="600" dirty="0" smtClean="0">
                <a:solidFill>
                  <a:schemeClr val="bg1">
                    <a:lumMod val="50000"/>
                  </a:schemeClr>
                </a:solidFill>
                <a:latin typeface="Arial" charset="0"/>
                <a:ea typeface="新細明體" charset="-120"/>
                <a:cs typeface="Arial" charset="0"/>
                <a:sym typeface="Arial" charset="0"/>
              </a:rPr>
              <a:t>UMC © 2021</a:t>
            </a:r>
            <a:endParaRPr lang="en-US" altLang="zh-TW" sz="600" dirty="0">
              <a:solidFill>
                <a:schemeClr val="bg1">
                  <a:lumMod val="50000"/>
                </a:schemeClr>
              </a:solidFill>
              <a:latin typeface="Arial" charset="0"/>
              <a:ea typeface="新細明體" charset="-120"/>
              <a:cs typeface="Arial" charset="0"/>
              <a:sym typeface="Arial" charset="0"/>
            </a:endParaRPr>
          </a:p>
        </p:txBody>
      </p:sp>
    </p:spTree>
    <p:extLst>
      <p:ext uri="{BB962C8B-B14F-4D97-AF65-F5344CB8AC3E}">
        <p14:creationId xmlns:p14="http://schemas.microsoft.com/office/powerpoint/2010/main" val="1857466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pPr>
                <a:defRPr/>
              </a:pPr>
              <a:t>‹#›</a:t>
            </a:fld>
            <a:endParaRPr lang="en-US" altLang="zh-TW" dirty="0"/>
          </a:p>
        </p:txBody>
      </p:sp>
      <p:sp>
        <p:nvSpPr>
          <p:cNvPr id="6" name="Rectangle 6"/>
          <p:cNvSpPr txBox="1">
            <a:spLocks noChangeArrowheads="1"/>
          </p:cNvSpPr>
          <p:nvPr userDrawn="1"/>
        </p:nvSpPr>
        <p:spPr>
          <a:xfrm>
            <a:off x="5870376" y="645333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r"/>
            <a:r>
              <a:rPr lang="en-US" altLang="zh-TW" sz="1200" b="1" kern="0" dirty="0" smtClean="0"/>
              <a:t>Confidential</a:t>
            </a:r>
          </a:p>
        </p:txBody>
      </p:sp>
      <p:sp>
        <p:nvSpPr>
          <p:cNvPr id="7" name="Rectangle 2"/>
          <p:cNvSpPr>
            <a:spLocks/>
          </p:cNvSpPr>
          <p:nvPr userDrawn="1"/>
        </p:nvSpPr>
        <p:spPr bwMode="auto">
          <a:xfrm>
            <a:off x="8244408" y="6188400"/>
            <a:ext cx="4472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altLang="zh-TW" sz="600" dirty="0" smtClean="0">
                <a:solidFill>
                  <a:schemeClr val="bg1">
                    <a:lumMod val="50000"/>
                  </a:schemeClr>
                </a:solidFill>
                <a:latin typeface="Arial" charset="0"/>
                <a:ea typeface="新細明體" charset="-120"/>
                <a:cs typeface="Arial" charset="0"/>
                <a:sym typeface="Arial" charset="0"/>
              </a:rPr>
              <a:t>UMC © 2021</a:t>
            </a:r>
            <a:endParaRPr lang="en-US" altLang="zh-TW" sz="600" dirty="0">
              <a:solidFill>
                <a:schemeClr val="bg1">
                  <a:lumMod val="50000"/>
                </a:schemeClr>
              </a:solidFill>
              <a:latin typeface="Arial" charset="0"/>
              <a:ea typeface="新細明體" charset="-120"/>
              <a:cs typeface="Arial" charset="0"/>
              <a:sym typeface="Arial" charset="0"/>
            </a:endParaRPr>
          </a:p>
        </p:txBody>
      </p:sp>
    </p:spTree>
    <p:extLst>
      <p:ext uri="{BB962C8B-B14F-4D97-AF65-F5344CB8AC3E}">
        <p14:creationId xmlns:p14="http://schemas.microsoft.com/office/powerpoint/2010/main" val="2467638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57200" y="273050"/>
            <a:ext cx="3008313" cy="1162050"/>
          </a:xfrm>
          <a:prstGeom prst="rect">
            <a:avLst/>
          </a:prstGeom>
        </p:spPr>
        <p:txBody>
          <a:bodyPr anchor="b">
            <a:noAutofit/>
          </a:bodyPr>
          <a:lstStyle>
            <a:lvl1pPr algn="l">
              <a:defRPr sz="2000" b="0" i="0">
                <a:solidFill>
                  <a:srgbClr val="00B0F0"/>
                </a:solidFill>
              </a:defRPr>
            </a:lvl1pPr>
          </a:lstStyle>
          <a:p>
            <a:r>
              <a:rPr lang="en-US" altLang="zh-TW" dirty="0" smtClean="0"/>
              <a:t>Title</a:t>
            </a:r>
            <a:endParaRPr lang="zh-TW" altLang="en-US" dirty="0"/>
          </a:p>
        </p:txBody>
      </p:sp>
      <p:sp>
        <p:nvSpPr>
          <p:cNvPr id="3" name="內容版面配置區 2"/>
          <p:cNvSpPr>
            <a:spLocks noGrp="1"/>
          </p:cNvSpPr>
          <p:nvPr>
            <p:ph idx="1" hasCustomPrompt="1"/>
          </p:nvPr>
        </p:nvSpPr>
        <p:spPr>
          <a:xfrm>
            <a:off x="3575050" y="273050"/>
            <a:ext cx="5029398" cy="5853113"/>
          </a:xfrm>
          <a:prstGeom prst="rect">
            <a:avLst/>
          </a:prstGeom>
        </p:spPr>
        <p:txBody>
          <a:bodyPr>
            <a:normAutofit/>
          </a:bodyPr>
          <a:lstStyle>
            <a:lvl1pPr marL="261938" indent="-261938">
              <a:buClr>
                <a:schemeClr val="bg2">
                  <a:lumMod val="75000"/>
                </a:schemeClr>
              </a:buClr>
              <a:buSzPct val="120000"/>
              <a:defRPr sz="3200">
                <a:solidFill>
                  <a:schemeClr val="bg2">
                    <a:lumMod val="50000"/>
                  </a:schemeClr>
                </a:solidFill>
              </a:defRPr>
            </a:lvl1pPr>
            <a:lvl2pPr marL="711200" indent="-254000">
              <a:buClr>
                <a:schemeClr val="bg2">
                  <a:lumMod val="75000"/>
                </a:schemeClr>
              </a:buClr>
              <a:buSzPct val="120000"/>
              <a:defRPr sz="2800">
                <a:solidFill>
                  <a:schemeClr val="bg2">
                    <a:lumMod val="50000"/>
                  </a:schemeClr>
                </a:solidFill>
              </a:defRPr>
            </a:lvl2pPr>
            <a:lvl3pPr marL="1074738" indent="-160338">
              <a:buClr>
                <a:schemeClr val="bg2">
                  <a:lumMod val="75000"/>
                </a:schemeClr>
              </a:buClr>
              <a:buSzPct val="120000"/>
              <a:defRPr sz="2400">
                <a:solidFill>
                  <a:schemeClr val="bg2">
                    <a:lumMod val="50000"/>
                  </a:schemeClr>
                </a:solidFill>
              </a:defRPr>
            </a:lvl3pPr>
            <a:lvl4pPr marL="1524000" indent="-152400">
              <a:buClr>
                <a:schemeClr val="bg2">
                  <a:lumMod val="75000"/>
                </a:schemeClr>
              </a:buClr>
              <a:buSzPct val="120000"/>
              <a:defRPr sz="2000">
                <a:solidFill>
                  <a:schemeClr val="bg2">
                    <a:lumMod val="50000"/>
                  </a:schemeClr>
                </a:solidFill>
              </a:defRPr>
            </a:lvl4pPr>
            <a:lvl5pPr marL="1973263" indent="-144463">
              <a:buClr>
                <a:schemeClr val="bg2">
                  <a:lumMod val="75000"/>
                </a:schemeClr>
              </a:buClr>
              <a:buSzPct val="120000"/>
              <a:defRPr sz="2000">
                <a:solidFill>
                  <a:schemeClr val="bg2">
                    <a:lumMod val="50000"/>
                  </a:schemeClr>
                </a:solidFill>
              </a:defRPr>
            </a:lvl5pPr>
            <a:lvl6pPr>
              <a:defRPr sz="2000"/>
            </a:lvl6pPr>
            <a:lvl7pPr>
              <a:defRPr sz="2000"/>
            </a:lvl7pPr>
            <a:lvl8pPr>
              <a:defRPr sz="2000"/>
            </a:lvl8pPr>
            <a:lvl9pPr>
              <a:defRPr sz="20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4" name="文字版面配置區 3"/>
          <p:cNvSpPr>
            <a:spLocks noGrp="1"/>
          </p:cNvSpPr>
          <p:nvPr>
            <p:ph type="body" sz="half" idx="2" hasCustomPrompt="1"/>
          </p:nvPr>
        </p:nvSpPr>
        <p:spPr>
          <a:xfrm>
            <a:off x="457200" y="1435100"/>
            <a:ext cx="3008313" cy="4691063"/>
          </a:xfrm>
          <a:prstGeom prst="rect">
            <a:avLst/>
          </a:prstGeom>
        </p:spPr>
        <p:txBody>
          <a:bodyPr>
            <a:normAutofit/>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dirty="0" smtClean="0"/>
              <a:t>Text</a:t>
            </a:r>
            <a:endParaRPr lang="zh-TW" altLang="en-US" dirty="0" smtClean="0"/>
          </a:p>
        </p:txBody>
      </p:sp>
      <p:sp>
        <p:nvSpPr>
          <p:cNvPr id="6"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pPr>
                <a:defRPr/>
              </a:pPr>
              <a:t>‹#›</a:t>
            </a:fld>
            <a:endParaRPr lang="en-US" altLang="zh-TW" dirty="0"/>
          </a:p>
        </p:txBody>
      </p:sp>
      <p:sp>
        <p:nvSpPr>
          <p:cNvPr id="9" name="Rectangle 6"/>
          <p:cNvSpPr txBox="1">
            <a:spLocks noChangeArrowheads="1"/>
          </p:cNvSpPr>
          <p:nvPr userDrawn="1"/>
        </p:nvSpPr>
        <p:spPr>
          <a:xfrm>
            <a:off x="5870376" y="645333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r"/>
            <a:r>
              <a:rPr lang="en-US" altLang="zh-TW" sz="1200" b="1" kern="0" dirty="0" smtClean="0"/>
              <a:t>Confidential</a:t>
            </a:r>
          </a:p>
        </p:txBody>
      </p:sp>
      <p:sp>
        <p:nvSpPr>
          <p:cNvPr id="10" name="Rectangle 2"/>
          <p:cNvSpPr>
            <a:spLocks/>
          </p:cNvSpPr>
          <p:nvPr userDrawn="1"/>
        </p:nvSpPr>
        <p:spPr bwMode="auto">
          <a:xfrm>
            <a:off x="8244408" y="6188400"/>
            <a:ext cx="4472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altLang="zh-TW" sz="600" dirty="0" smtClean="0">
                <a:solidFill>
                  <a:schemeClr val="bg1">
                    <a:lumMod val="50000"/>
                  </a:schemeClr>
                </a:solidFill>
                <a:latin typeface="Arial" charset="0"/>
                <a:ea typeface="新細明體" charset="-120"/>
                <a:cs typeface="Arial" charset="0"/>
                <a:sym typeface="Arial" charset="0"/>
              </a:rPr>
              <a:t>UMC © 2021</a:t>
            </a:r>
            <a:endParaRPr lang="en-US" altLang="zh-TW" sz="600" dirty="0">
              <a:solidFill>
                <a:schemeClr val="bg1">
                  <a:lumMod val="50000"/>
                </a:schemeClr>
              </a:solidFill>
              <a:latin typeface="Arial" charset="0"/>
              <a:ea typeface="新細明體" charset="-120"/>
              <a:cs typeface="Arial" charset="0"/>
              <a:sym typeface="Arial" charset="0"/>
            </a:endParaRPr>
          </a:p>
        </p:txBody>
      </p:sp>
    </p:spTree>
    <p:extLst>
      <p:ext uri="{BB962C8B-B14F-4D97-AF65-F5344CB8AC3E}">
        <p14:creationId xmlns:p14="http://schemas.microsoft.com/office/powerpoint/2010/main" val="140010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792288" y="4800600"/>
            <a:ext cx="5486400" cy="566738"/>
          </a:xfrm>
          <a:prstGeom prst="rect">
            <a:avLst/>
          </a:prstGeom>
        </p:spPr>
        <p:txBody>
          <a:bodyPr anchor="b">
            <a:noAutofit/>
          </a:bodyPr>
          <a:lstStyle>
            <a:lvl1pPr algn="l">
              <a:defRPr sz="2000" b="0" i="0">
                <a:solidFill>
                  <a:srgbClr val="00B0F0"/>
                </a:solidFill>
              </a:defRPr>
            </a:lvl1pPr>
          </a:lstStyle>
          <a:p>
            <a:r>
              <a:rPr lang="en-US" altLang="zh-TW" dirty="0" smtClean="0"/>
              <a:t>Title</a:t>
            </a:r>
            <a:endParaRPr lang="zh-TW" altLang="en-US" dirty="0"/>
          </a:p>
        </p:txBody>
      </p:sp>
      <p:sp>
        <p:nvSpPr>
          <p:cNvPr id="3" name="圖片版面配置區 2"/>
          <p:cNvSpPr>
            <a:spLocks noGrp="1"/>
          </p:cNvSpPr>
          <p:nvPr>
            <p:ph type="pic" idx="1" hasCustomPrompt="1"/>
          </p:nvPr>
        </p:nvSpPr>
        <p:spPr>
          <a:xfrm>
            <a:off x="1792288" y="612775"/>
            <a:ext cx="5486400" cy="4114800"/>
          </a:xfrm>
          <a:prstGeom prst="rect">
            <a:avLst/>
          </a:prstGeom>
        </p:spPr>
        <p:txBody>
          <a:bodyPr>
            <a:normAutofit/>
          </a:bodyPr>
          <a:lstStyle>
            <a:lvl1pPr marL="0" indent="0">
              <a:buNone/>
              <a:defRPr sz="3200">
                <a:solidFill>
                  <a:schemeClr val="bg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dirty="0" smtClean="0"/>
              <a:t>Click to add Image</a:t>
            </a:r>
            <a:endParaRPr lang="zh-TW" altLang="en-US" noProof="0" dirty="0" smtClean="0"/>
          </a:p>
        </p:txBody>
      </p:sp>
      <p:sp>
        <p:nvSpPr>
          <p:cNvPr id="4" name="文字版面配置區 3"/>
          <p:cNvSpPr>
            <a:spLocks noGrp="1"/>
          </p:cNvSpPr>
          <p:nvPr>
            <p:ph type="body" sz="half" idx="2" hasCustomPrompt="1"/>
          </p:nvPr>
        </p:nvSpPr>
        <p:spPr>
          <a:xfrm>
            <a:off x="1792288" y="5367338"/>
            <a:ext cx="5486400" cy="804862"/>
          </a:xfrm>
          <a:prstGeom prst="rect">
            <a:avLst/>
          </a:prstGeom>
        </p:spPr>
        <p:txBody>
          <a:bodyPr>
            <a:normAutofit/>
          </a:bodyPr>
          <a:lstStyle>
            <a:lvl1pPr marL="0" indent="0">
              <a:buNone/>
              <a:defRPr sz="1400" baseline="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dirty="0" smtClean="0"/>
              <a:t>Text </a:t>
            </a:r>
            <a:endParaRPr lang="zh-TW" altLang="en-US" dirty="0" smtClean="0"/>
          </a:p>
        </p:txBody>
      </p:sp>
      <p:sp>
        <p:nvSpPr>
          <p:cNvPr id="6"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pPr>
                <a:defRPr/>
              </a:pPr>
              <a:t>‹#›</a:t>
            </a:fld>
            <a:endParaRPr lang="en-US" altLang="zh-TW" dirty="0"/>
          </a:p>
        </p:txBody>
      </p:sp>
      <p:sp>
        <p:nvSpPr>
          <p:cNvPr id="9" name="Rectangle 6"/>
          <p:cNvSpPr txBox="1">
            <a:spLocks noChangeArrowheads="1"/>
          </p:cNvSpPr>
          <p:nvPr userDrawn="1"/>
        </p:nvSpPr>
        <p:spPr>
          <a:xfrm>
            <a:off x="5870376" y="645333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r"/>
            <a:r>
              <a:rPr lang="en-US" altLang="zh-TW" sz="1200" b="1" kern="0" dirty="0" smtClean="0"/>
              <a:t>Confidential</a:t>
            </a:r>
          </a:p>
        </p:txBody>
      </p:sp>
      <p:sp>
        <p:nvSpPr>
          <p:cNvPr id="10" name="Rectangle 2"/>
          <p:cNvSpPr>
            <a:spLocks/>
          </p:cNvSpPr>
          <p:nvPr userDrawn="1"/>
        </p:nvSpPr>
        <p:spPr bwMode="auto">
          <a:xfrm>
            <a:off x="8244408" y="6188400"/>
            <a:ext cx="4472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altLang="zh-TW" sz="600" dirty="0" smtClean="0">
                <a:solidFill>
                  <a:schemeClr val="bg1">
                    <a:lumMod val="50000"/>
                  </a:schemeClr>
                </a:solidFill>
                <a:latin typeface="Arial" charset="0"/>
                <a:ea typeface="新細明體" charset="-120"/>
                <a:cs typeface="Arial" charset="0"/>
                <a:sym typeface="Arial" charset="0"/>
              </a:rPr>
              <a:t>UMC © 2021</a:t>
            </a:r>
            <a:endParaRPr lang="en-US" altLang="zh-TW" sz="600" dirty="0">
              <a:solidFill>
                <a:schemeClr val="bg1">
                  <a:lumMod val="50000"/>
                </a:schemeClr>
              </a:solidFill>
              <a:latin typeface="Arial" charset="0"/>
              <a:ea typeface="新細明體" charset="-120"/>
              <a:cs typeface="Arial" charset="0"/>
              <a:sym typeface="Arial" charset="0"/>
            </a:endParaRPr>
          </a:p>
        </p:txBody>
      </p:sp>
    </p:spTree>
    <p:extLst>
      <p:ext uri="{BB962C8B-B14F-4D97-AF65-F5344CB8AC3E}">
        <p14:creationId xmlns:p14="http://schemas.microsoft.com/office/powerpoint/2010/main" val="393968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539552" y="1219200"/>
            <a:ext cx="7992888" cy="4724400"/>
          </a:xfrm>
          <a:prstGeom prst="rect">
            <a:avLst/>
          </a:prstGeom>
        </p:spPr>
        <p:txBody>
          <a:bodyPr vert="eaVert">
            <a:normAutofit/>
          </a:bodyPr>
          <a:lstStyle>
            <a:lvl1pPr>
              <a:buClr>
                <a:schemeClr val="bg2">
                  <a:lumMod val="75000"/>
                </a:schemeClr>
              </a:buClr>
              <a:defRPr>
                <a:solidFill>
                  <a:schemeClr val="bg2">
                    <a:lumMod val="50000"/>
                  </a:schemeClr>
                </a:solidFill>
              </a:defRPr>
            </a:lvl1pPr>
            <a:lvl2pPr>
              <a:buClr>
                <a:schemeClr val="bg2">
                  <a:lumMod val="75000"/>
                </a:schemeClr>
              </a:buClr>
              <a:defRPr>
                <a:solidFill>
                  <a:schemeClr val="bg2">
                    <a:lumMod val="50000"/>
                  </a:schemeClr>
                </a:solidFill>
              </a:defRPr>
            </a:lvl2pPr>
            <a:lvl3pPr>
              <a:buClr>
                <a:schemeClr val="bg2">
                  <a:lumMod val="75000"/>
                </a:schemeClr>
              </a:buClr>
              <a:defRPr>
                <a:solidFill>
                  <a:schemeClr val="bg2">
                    <a:lumMod val="50000"/>
                  </a:schemeClr>
                </a:solidFill>
              </a:defRPr>
            </a:lvl3pPr>
            <a:lvl4pPr>
              <a:buClr>
                <a:schemeClr val="bg2">
                  <a:lumMod val="75000"/>
                </a:schemeClr>
              </a:buClr>
              <a:defRPr>
                <a:solidFill>
                  <a:schemeClr val="bg2">
                    <a:lumMod val="50000"/>
                  </a:schemeClr>
                </a:solidFill>
              </a:defRPr>
            </a:lvl4pPr>
            <a:lvl5pPr>
              <a:buClr>
                <a:schemeClr val="bg2">
                  <a:lumMod val="75000"/>
                </a:schemeClr>
              </a:buClr>
              <a:defRPr>
                <a:solidFill>
                  <a:schemeClr val="bg2">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pPr>
                <a:defRPr/>
              </a:pPr>
              <a:t>‹#›</a:t>
            </a:fld>
            <a:endParaRPr lang="en-US" altLang="zh-TW" dirty="0"/>
          </a:p>
        </p:txBody>
      </p:sp>
      <p:sp>
        <p:nvSpPr>
          <p:cNvPr id="10"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11" name="Rectangle 6"/>
          <p:cNvSpPr txBox="1">
            <a:spLocks noChangeArrowheads="1"/>
          </p:cNvSpPr>
          <p:nvPr userDrawn="1"/>
        </p:nvSpPr>
        <p:spPr>
          <a:xfrm>
            <a:off x="5870376" y="645333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r"/>
            <a:r>
              <a:rPr lang="en-US" altLang="zh-TW" sz="1200" b="1" kern="0" dirty="0" smtClean="0"/>
              <a:t>Confidential</a:t>
            </a:r>
          </a:p>
        </p:txBody>
      </p:sp>
      <p:sp>
        <p:nvSpPr>
          <p:cNvPr id="7" name="Rectangle 2"/>
          <p:cNvSpPr>
            <a:spLocks/>
          </p:cNvSpPr>
          <p:nvPr userDrawn="1"/>
        </p:nvSpPr>
        <p:spPr bwMode="auto">
          <a:xfrm>
            <a:off x="8244408" y="6188400"/>
            <a:ext cx="4472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altLang="zh-TW" sz="600" dirty="0" smtClean="0">
                <a:solidFill>
                  <a:schemeClr val="bg1">
                    <a:lumMod val="50000"/>
                  </a:schemeClr>
                </a:solidFill>
                <a:latin typeface="Arial" charset="0"/>
                <a:ea typeface="新細明體" charset="-120"/>
                <a:cs typeface="Arial" charset="0"/>
                <a:sym typeface="Arial" charset="0"/>
              </a:rPr>
              <a:t>UMC © 2021</a:t>
            </a:r>
            <a:endParaRPr lang="en-US" altLang="zh-TW" sz="600" dirty="0">
              <a:solidFill>
                <a:schemeClr val="bg1">
                  <a:lumMod val="50000"/>
                </a:schemeClr>
              </a:solidFill>
              <a:latin typeface="Arial" charset="0"/>
              <a:ea typeface="新細明體" charset="-120"/>
              <a:cs typeface="Arial" charset="0"/>
              <a:sym typeface="Arial" charset="0"/>
            </a:endParaRPr>
          </a:p>
        </p:txBody>
      </p:sp>
    </p:spTree>
    <p:extLst>
      <p:ext uri="{BB962C8B-B14F-4D97-AF65-F5344CB8AC3E}">
        <p14:creationId xmlns:p14="http://schemas.microsoft.com/office/powerpoint/2010/main" val="1667298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332656"/>
            <a:ext cx="1750640" cy="5610944"/>
          </a:xfrm>
          <a:prstGeom prst="rect">
            <a:avLst/>
          </a:prstGeom>
        </p:spPr>
        <p:txBody>
          <a:bodyPr vert="eaVert">
            <a:noAutofit/>
          </a:bodyPr>
          <a:lstStyle>
            <a:lvl1pPr>
              <a:defRPr sz="3200" b="0" i="0">
                <a:solidFill>
                  <a:schemeClr val="bg2">
                    <a:lumMod val="50000"/>
                  </a:schemeClr>
                </a:solidFill>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533400" y="332656"/>
            <a:ext cx="6096000" cy="5610944"/>
          </a:xfrm>
          <a:prstGeom prst="rect">
            <a:avLst/>
          </a:prstGeom>
        </p:spPr>
        <p:txBody>
          <a:bodyPr vert="eaVert">
            <a:normAutofit/>
          </a:bodyPr>
          <a:lstStyle>
            <a:lvl1pPr>
              <a:buClr>
                <a:schemeClr val="bg2">
                  <a:lumMod val="75000"/>
                </a:schemeClr>
              </a:buClr>
              <a:defRPr>
                <a:solidFill>
                  <a:schemeClr val="bg2">
                    <a:lumMod val="50000"/>
                  </a:schemeClr>
                </a:solidFill>
              </a:defRPr>
            </a:lvl1pPr>
            <a:lvl2pPr>
              <a:buClr>
                <a:schemeClr val="bg2">
                  <a:lumMod val="75000"/>
                </a:schemeClr>
              </a:buClr>
              <a:defRPr>
                <a:solidFill>
                  <a:schemeClr val="bg2">
                    <a:lumMod val="50000"/>
                  </a:schemeClr>
                </a:solidFill>
              </a:defRPr>
            </a:lvl2pPr>
            <a:lvl3pPr>
              <a:buClr>
                <a:schemeClr val="bg2">
                  <a:lumMod val="75000"/>
                </a:schemeClr>
              </a:buClr>
              <a:defRPr>
                <a:solidFill>
                  <a:schemeClr val="bg2">
                    <a:lumMod val="50000"/>
                  </a:schemeClr>
                </a:solidFill>
              </a:defRPr>
            </a:lvl3pPr>
            <a:lvl4pPr>
              <a:buClr>
                <a:schemeClr val="bg2">
                  <a:lumMod val="75000"/>
                </a:schemeClr>
              </a:buClr>
              <a:defRPr>
                <a:solidFill>
                  <a:schemeClr val="bg2">
                    <a:lumMod val="50000"/>
                  </a:schemeClr>
                </a:solidFill>
              </a:defRPr>
            </a:lvl4pPr>
            <a:lvl5pPr>
              <a:buClr>
                <a:schemeClr val="bg2">
                  <a:lumMod val="75000"/>
                </a:schemeClr>
              </a:buClr>
              <a:defRPr>
                <a:solidFill>
                  <a:schemeClr val="bg2">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pPr>
                <a:defRPr/>
              </a:pPr>
              <a:t>‹#›</a:t>
            </a:fld>
            <a:endParaRPr lang="en-US" altLang="zh-TW" dirty="0"/>
          </a:p>
        </p:txBody>
      </p:sp>
      <p:sp>
        <p:nvSpPr>
          <p:cNvPr id="8" name="Rectangle 6"/>
          <p:cNvSpPr txBox="1">
            <a:spLocks noChangeArrowheads="1"/>
          </p:cNvSpPr>
          <p:nvPr userDrawn="1"/>
        </p:nvSpPr>
        <p:spPr>
          <a:xfrm>
            <a:off x="5870376" y="645333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r"/>
            <a:r>
              <a:rPr lang="en-US" altLang="zh-TW" sz="1200" b="1" kern="0" dirty="0" smtClean="0"/>
              <a:t>Confidential</a:t>
            </a:r>
          </a:p>
        </p:txBody>
      </p:sp>
      <p:sp>
        <p:nvSpPr>
          <p:cNvPr id="9" name="Rectangle 2"/>
          <p:cNvSpPr>
            <a:spLocks/>
          </p:cNvSpPr>
          <p:nvPr userDrawn="1"/>
        </p:nvSpPr>
        <p:spPr bwMode="auto">
          <a:xfrm>
            <a:off x="8244408" y="6188400"/>
            <a:ext cx="4472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altLang="zh-TW" sz="600" dirty="0" smtClean="0">
                <a:solidFill>
                  <a:schemeClr val="bg1">
                    <a:lumMod val="50000"/>
                  </a:schemeClr>
                </a:solidFill>
                <a:latin typeface="Arial" charset="0"/>
                <a:ea typeface="新細明體" charset="-120"/>
                <a:cs typeface="Arial" charset="0"/>
                <a:sym typeface="Arial" charset="0"/>
              </a:rPr>
              <a:t>UMC © 2021</a:t>
            </a:r>
            <a:endParaRPr lang="en-US" altLang="zh-TW" sz="600" dirty="0">
              <a:solidFill>
                <a:schemeClr val="bg1">
                  <a:lumMod val="50000"/>
                </a:schemeClr>
              </a:solidFill>
              <a:latin typeface="Arial" charset="0"/>
              <a:ea typeface="新細明體" charset="-120"/>
              <a:cs typeface="Arial" charset="0"/>
              <a:sym typeface="Arial" charset="0"/>
            </a:endParaRPr>
          </a:p>
        </p:txBody>
      </p:sp>
    </p:spTree>
    <p:extLst>
      <p:ext uri="{BB962C8B-B14F-4D97-AF65-F5344CB8AC3E}">
        <p14:creationId xmlns:p14="http://schemas.microsoft.com/office/powerpoint/2010/main" val="977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結束">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115616" y="3717032"/>
            <a:ext cx="4752528" cy="432048"/>
          </a:xfrm>
          <a:prstGeom prst="rect">
            <a:avLst/>
          </a:prstGeom>
        </p:spPr>
        <p:txBody>
          <a:bodyPr>
            <a:noAutofit/>
          </a:bodyPr>
          <a:lstStyle>
            <a:lvl1pPr algn="l">
              <a:defRPr sz="1400" b="0" i="1" cap="none" baseline="0">
                <a:solidFill>
                  <a:srgbClr val="00B0F0"/>
                </a:solidFill>
              </a:defRPr>
            </a:lvl1pPr>
          </a:lstStyle>
          <a:p>
            <a:r>
              <a:rPr lang="en-US" altLang="zh-TW" dirty="0" smtClean="0"/>
              <a:t>Future topic, if opportunity allows…</a:t>
            </a:r>
            <a:br>
              <a:rPr lang="en-US" altLang="zh-TW" dirty="0" smtClean="0"/>
            </a:br>
            <a:r>
              <a:rPr lang="en-US" altLang="zh-TW" dirty="0" smtClean="0"/>
              <a:t/>
            </a:r>
            <a:br>
              <a:rPr lang="en-US" altLang="zh-TW" dirty="0" smtClean="0"/>
            </a:br>
            <a:endParaRPr lang="zh-TW" altLang="en-US" dirty="0"/>
          </a:p>
        </p:txBody>
      </p:sp>
      <p:sp>
        <p:nvSpPr>
          <p:cNvPr id="3" name="文字版面配置區 2"/>
          <p:cNvSpPr>
            <a:spLocks noGrp="1"/>
          </p:cNvSpPr>
          <p:nvPr>
            <p:ph type="body" idx="1" hasCustomPrompt="1"/>
          </p:nvPr>
        </p:nvSpPr>
        <p:spPr>
          <a:xfrm>
            <a:off x="1115616" y="2348880"/>
            <a:ext cx="4752528" cy="1212155"/>
          </a:xfrm>
          <a:prstGeom prst="rect">
            <a:avLst/>
          </a:prstGeom>
        </p:spPr>
        <p:txBody>
          <a:bodyPr anchor="t">
            <a:noAutofit/>
          </a:bodyPr>
          <a:lstStyle>
            <a:lvl1pPr marL="0" indent="0">
              <a:buNone/>
              <a:defRPr sz="320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smtClean="0"/>
              <a:t>Thank You!</a:t>
            </a:r>
          </a:p>
        </p:txBody>
      </p:sp>
      <p:sp>
        <p:nvSpPr>
          <p:cNvPr id="5" name="文字版面配置區 2"/>
          <p:cNvSpPr>
            <a:spLocks noGrp="1"/>
          </p:cNvSpPr>
          <p:nvPr>
            <p:ph type="body" idx="13" hasCustomPrompt="1"/>
          </p:nvPr>
        </p:nvSpPr>
        <p:spPr>
          <a:xfrm>
            <a:off x="1115616" y="4293096"/>
            <a:ext cx="4752528" cy="356046"/>
          </a:xfrm>
          <a:prstGeom prst="rect">
            <a:avLst/>
          </a:prstGeom>
        </p:spPr>
        <p:txBody>
          <a:bodyPr anchor="t">
            <a:noAutofit/>
          </a:bodyPr>
          <a:lstStyle>
            <a:lvl1pPr marL="0" indent="0" algn="l">
              <a:buNone/>
              <a:defRPr sz="1200" b="0" i="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Future Topic</a:t>
            </a:r>
            <a:endParaRPr lang="zh-TW" altLang="en-US" dirty="0" smtClean="0"/>
          </a:p>
        </p:txBody>
      </p:sp>
      <p:sp>
        <p:nvSpPr>
          <p:cNvPr id="6" name="Rectangle 6"/>
          <p:cNvSpPr txBox="1">
            <a:spLocks noChangeArrowheads="1"/>
          </p:cNvSpPr>
          <p:nvPr userDrawn="1"/>
        </p:nvSpPr>
        <p:spPr>
          <a:xfrm>
            <a:off x="325760" y="616949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l"/>
            <a:r>
              <a:rPr lang="en-US" altLang="zh-TW" sz="1400" b="1" kern="0" dirty="0" smtClean="0"/>
              <a:t>Confidential</a:t>
            </a:r>
          </a:p>
        </p:txBody>
      </p:sp>
    </p:spTree>
    <p:extLst>
      <p:ext uri="{BB962C8B-B14F-4D97-AF65-F5344CB8AC3E}">
        <p14:creationId xmlns:p14="http://schemas.microsoft.com/office/powerpoint/2010/main" val="822295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734" name="Rectangle 6"/>
          <p:cNvSpPr>
            <a:spLocks noGrp="1" noChangeArrowheads="1"/>
          </p:cNvSpPr>
          <p:nvPr>
            <p:ph type="ctrTitle" hasCustomPrompt="1"/>
          </p:nvPr>
        </p:nvSpPr>
        <p:spPr>
          <a:xfrm>
            <a:off x="3275856" y="2564904"/>
            <a:ext cx="5182344" cy="17281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lgn="l">
              <a:defRPr sz="4000" i="0" baseline="0">
                <a:solidFill>
                  <a:schemeClr val="bg2">
                    <a:lumMod val="50000"/>
                  </a:schemeClr>
                </a:solidFill>
                <a:latin typeface="+mj-lt"/>
              </a:defRPr>
            </a:lvl1pPr>
          </a:lstStyle>
          <a:p>
            <a:pPr lvl="0"/>
            <a:r>
              <a:rPr lang="en-US" altLang="zh-TW" noProof="0" dirty="0" smtClean="0"/>
              <a:t>Presentation Title</a:t>
            </a:r>
            <a:br>
              <a:rPr lang="en-US" altLang="zh-TW" noProof="0" dirty="0" smtClean="0"/>
            </a:br>
            <a:r>
              <a:rPr lang="en-US" altLang="zh-TW" noProof="0" dirty="0" smtClean="0"/>
              <a:t>Maximum</a:t>
            </a:r>
            <a:br>
              <a:rPr lang="en-US" altLang="zh-TW" noProof="0" dirty="0" smtClean="0"/>
            </a:br>
            <a:r>
              <a:rPr lang="en-US" altLang="zh-TW" noProof="0" dirty="0" smtClean="0"/>
              <a:t>3 Lines</a:t>
            </a:r>
          </a:p>
        </p:txBody>
      </p:sp>
      <p:sp>
        <p:nvSpPr>
          <p:cNvPr id="12" name="Rectangle 7"/>
          <p:cNvSpPr>
            <a:spLocks noGrp="1" noChangeArrowheads="1"/>
          </p:cNvSpPr>
          <p:nvPr>
            <p:ph type="subTitle" idx="1" hasCustomPrompt="1"/>
          </p:nvPr>
        </p:nvSpPr>
        <p:spPr>
          <a:xfrm>
            <a:off x="323528" y="5301208"/>
            <a:ext cx="2520280" cy="1296144"/>
          </a:xfrm>
          <a:prstGeom prst="rect">
            <a:avLst/>
          </a:prstGeom>
        </p:spPr>
        <p:txBody>
          <a:bodyPr>
            <a:noAutofit/>
          </a:bodyPr>
          <a:lstStyle>
            <a:lvl1pPr marL="0" indent="0" algn="r">
              <a:buFont typeface="Wingdings" pitchFamily="2" charset="2"/>
              <a:buNone/>
              <a:defRPr sz="2000" baseline="0">
                <a:solidFill>
                  <a:schemeClr val="bg2">
                    <a:lumMod val="50000"/>
                  </a:schemeClr>
                </a:solidFill>
              </a:defRPr>
            </a:lvl1pPr>
          </a:lstStyle>
          <a:p>
            <a:pPr lvl="0"/>
            <a:r>
              <a:rPr lang="en-US" altLang="zh-TW" noProof="0" dirty="0" smtClean="0"/>
              <a:t>Presenter’s Name</a:t>
            </a:r>
            <a:br>
              <a:rPr lang="en-US" altLang="zh-TW" noProof="0" dirty="0" smtClean="0"/>
            </a:br>
            <a:r>
              <a:rPr lang="en-US" altLang="zh-TW" noProof="0" dirty="0" smtClean="0"/>
              <a:t>Department / Title</a:t>
            </a:r>
            <a:br>
              <a:rPr lang="en-US" altLang="zh-TW" noProof="0" dirty="0" smtClean="0"/>
            </a:br>
            <a:r>
              <a:rPr lang="en-US" altLang="zh-TW" noProof="0" dirty="0" smtClean="0"/>
              <a:t>Date</a:t>
            </a:r>
          </a:p>
        </p:txBody>
      </p:sp>
    </p:spTree>
    <p:extLst>
      <p:ext uri="{BB962C8B-B14F-4D97-AF65-F5344CB8AC3E}">
        <p14:creationId xmlns:p14="http://schemas.microsoft.com/office/powerpoint/2010/main" val="585750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標題與副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734" name="Rectangle 6"/>
          <p:cNvSpPr>
            <a:spLocks noGrp="1" noChangeArrowheads="1"/>
          </p:cNvSpPr>
          <p:nvPr>
            <p:ph type="ctrTitle" hasCustomPrompt="1"/>
          </p:nvPr>
        </p:nvSpPr>
        <p:spPr>
          <a:xfrm>
            <a:off x="3275856" y="2276872"/>
            <a:ext cx="5182344" cy="17281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lgn="l">
              <a:defRPr sz="4000" i="0" baseline="0">
                <a:solidFill>
                  <a:schemeClr val="bg2">
                    <a:lumMod val="50000"/>
                  </a:schemeClr>
                </a:solidFill>
                <a:latin typeface="+mj-lt"/>
              </a:defRPr>
            </a:lvl1pPr>
          </a:lstStyle>
          <a:p>
            <a:pPr lvl="0"/>
            <a:r>
              <a:rPr lang="en-US" altLang="zh-TW" noProof="0" dirty="0" smtClean="0"/>
              <a:t>Presentation Title</a:t>
            </a:r>
            <a:br>
              <a:rPr lang="en-US" altLang="zh-TW" noProof="0" dirty="0" smtClean="0"/>
            </a:br>
            <a:r>
              <a:rPr lang="en-US" altLang="zh-TW" noProof="0" dirty="0" smtClean="0"/>
              <a:t>Maximum</a:t>
            </a:r>
            <a:br>
              <a:rPr lang="en-US" altLang="zh-TW" noProof="0" dirty="0" smtClean="0"/>
            </a:br>
            <a:r>
              <a:rPr lang="en-US" altLang="zh-TW" noProof="0" dirty="0" smtClean="0"/>
              <a:t>3 Lines</a:t>
            </a:r>
          </a:p>
        </p:txBody>
      </p:sp>
      <p:sp>
        <p:nvSpPr>
          <p:cNvPr id="73735" name="Rectangle 7"/>
          <p:cNvSpPr>
            <a:spLocks noGrp="1" noChangeArrowheads="1"/>
          </p:cNvSpPr>
          <p:nvPr>
            <p:ph type="subTitle" idx="1" hasCustomPrompt="1"/>
          </p:nvPr>
        </p:nvSpPr>
        <p:spPr>
          <a:xfrm>
            <a:off x="3275856" y="4162400"/>
            <a:ext cx="5184576" cy="1066800"/>
          </a:xfrm>
          <a:prstGeom prst="rect">
            <a:avLst/>
          </a:prstGeom>
        </p:spPr>
        <p:txBody>
          <a:bodyPr>
            <a:noAutofit/>
          </a:bodyPr>
          <a:lstStyle>
            <a:lvl1pPr marL="0" indent="0" algn="l">
              <a:buFont typeface="Wingdings" pitchFamily="2" charset="2"/>
              <a:buNone/>
              <a:defRPr sz="2400" baseline="0">
                <a:solidFill>
                  <a:srgbClr val="00B0F0"/>
                </a:solidFill>
              </a:defRPr>
            </a:lvl1pPr>
          </a:lstStyle>
          <a:p>
            <a:pPr lvl="0"/>
            <a:r>
              <a:rPr lang="en-US" altLang="zh-TW" noProof="0" dirty="0" smtClean="0"/>
              <a:t>Subtitle</a:t>
            </a:r>
            <a:br>
              <a:rPr lang="en-US" altLang="zh-TW" noProof="0" dirty="0" smtClean="0"/>
            </a:br>
            <a:r>
              <a:rPr lang="en-US" altLang="zh-TW" noProof="0" dirty="0" smtClean="0"/>
              <a:t>Maximum 2 Lines</a:t>
            </a:r>
          </a:p>
        </p:txBody>
      </p:sp>
      <p:sp>
        <p:nvSpPr>
          <p:cNvPr id="9" name="文字版面配置區 2"/>
          <p:cNvSpPr>
            <a:spLocks noGrp="1"/>
          </p:cNvSpPr>
          <p:nvPr>
            <p:ph type="body" idx="13" hasCustomPrompt="1"/>
          </p:nvPr>
        </p:nvSpPr>
        <p:spPr>
          <a:xfrm>
            <a:off x="323528" y="5377210"/>
            <a:ext cx="2520280" cy="356046"/>
          </a:xfrm>
          <a:prstGeom prst="rect">
            <a:avLst/>
          </a:prstGeom>
        </p:spPr>
        <p:txBody>
          <a:bodyPr anchor="b">
            <a:noAutofit/>
          </a:bodyPr>
          <a:lstStyle>
            <a:lvl1pPr marL="0" indent="0" algn="r">
              <a:buNone/>
              <a:defRPr sz="18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Presenter’s Name</a:t>
            </a:r>
            <a:endParaRPr lang="zh-TW" altLang="en-US" dirty="0" smtClean="0"/>
          </a:p>
        </p:txBody>
      </p:sp>
      <p:sp>
        <p:nvSpPr>
          <p:cNvPr id="10" name="文字版面配置區 2"/>
          <p:cNvSpPr>
            <a:spLocks noGrp="1"/>
          </p:cNvSpPr>
          <p:nvPr>
            <p:ph type="body" idx="14" hasCustomPrompt="1"/>
          </p:nvPr>
        </p:nvSpPr>
        <p:spPr>
          <a:xfrm>
            <a:off x="323528" y="5733256"/>
            <a:ext cx="2520280" cy="371128"/>
          </a:xfrm>
          <a:prstGeom prst="rect">
            <a:avLst/>
          </a:prstGeom>
        </p:spPr>
        <p:txBody>
          <a:bodyPr anchor="b">
            <a:noAutofit/>
          </a:bodyPr>
          <a:lstStyle>
            <a:lvl1pPr marL="0" indent="0" algn="r">
              <a:buNone/>
              <a:defRPr sz="18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Department / Title</a:t>
            </a:r>
            <a:endParaRPr lang="zh-TW" altLang="en-US" dirty="0" smtClean="0"/>
          </a:p>
        </p:txBody>
      </p:sp>
      <p:sp>
        <p:nvSpPr>
          <p:cNvPr id="11" name="文字版面配置區 2"/>
          <p:cNvSpPr>
            <a:spLocks noGrp="1"/>
          </p:cNvSpPr>
          <p:nvPr>
            <p:ph type="body" idx="15" hasCustomPrompt="1"/>
          </p:nvPr>
        </p:nvSpPr>
        <p:spPr>
          <a:xfrm>
            <a:off x="323528" y="6122839"/>
            <a:ext cx="2520280" cy="330497"/>
          </a:xfrm>
          <a:prstGeom prst="rect">
            <a:avLst/>
          </a:prstGeom>
        </p:spPr>
        <p:txBody>
          <a:bodyPr anchor="b">
            <a:noAutofit/>
          </a:bodyPr>
          <a:lstStyle>
            <a:lvl1pPr marL="0" indent="0" algn="r">
              <a:buNone/>
              <a:defRPr sz="18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Date</a:t>
            </a:r>
            <a:endParaRPr lang="zh-TW" altLang="en-US" dirty="0" smtClean="0"/>
          </a:p>
        </p:txBody>
      </p:sp>
    </p:spTree>
    <p:extLst>
      <p:ext uri="{BB962C8B-B14F-4D97-AF65-F5344CB8AC3E}">
        <p14:creationId xmlns:p14="http://schemas.microsoft.com/office/powerpoint/2010/main" val="356157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3" name="內容版面配置區 2"/>
          <p:cNvSpPr>
            <a:spLocks noGrp="1"/>
          </p:cNvSpPr>
          <p:nvPr>
            <p:ph idx="1" hasCustomPrompt="1"/>
          </p:nvPr>
        </p:nvSpPr>
        <p:spPr>
          <a:xfrm>
            <a:off x="463161" y="1124744"/>
            <a:ext cx="8064000" cy="5084440"/>
          </a:xfrm>
          <a:prstGeom prst="rect">
            <a:avLst/>
          </a:prstGeom>
        </p:spPr>
        <p:txBody>
          <a:bodyPr>
            <a:normAutofit/>
          </a:bodyPr>
          <a:lstStyle>
            <a:lvl1pPr marL="265113" indent="-265113">
              <a:buClr>
                <a:schemeClr val="bg2">
                  <a:lumMod val="75000"/>
                </a:schemeClr>
              </a:buClr>
              <a:buSzPct val="120000"/>
              <a:buFont typeface="Arial" pitchFamily="34" charset="0"/>
              <a:buChar char="•"/>
              <a:defRPr baseline="0">
                <a:solidFill>
                  <a:schemeClr val="bg2">
                    <a:lumMod val="50000"/>
                  </a:schemeClr>
                </a:solidFill>
              </a:defRPr>
            </a:lvl1pPr>
            <a:lvl2pPr marL="715963" indent="-258763">
              <a:buClr>
                <a:schemeClr val="bg2">
                  <a:lumMod val="75000"/>
                </a:schemeClr>
              </a:buClr>
              <a:buSzPct val="120000"/>
              <a:buFont typeface="Arial" pitchFamily="34" charset="0"/>
              <a:buChar char="•"/>
              <a:defRPr>
                <a:solidFill>
                  <a:schemeClr val="bg2">
                    <a:lumMod val="50000"/>
                  </a:schemeClr>
                </a:solidFill>
              </a:defRPr>
            </a:lvl2pPr>
            <a:lvl3pPr marL="1073150" indent="-158750">
              <a:buClr>
                <a:schemeClr val="bg2">
                  <a:lumMod val="75000"/>
                </a:schemeClr>
              </a:buClr>
              <a:buSzPct val="120000"/>
              <a:buFont typeface="Arial" pitchFamily="34" charset="0"/>
              <a:buChar char="•"/>
              <a:defRPr baseline="0">
                <a:solidFill>
                  <a:schemeClr val="bg2">
                    <a:lumMod val="50000"/>
                  </a:schemeClr>
                </a:solidFill>
              </a:defRPr>
            </a:lvl3pPr>
            <a:lvl4pPr marL="1524000" indent="-152400">
              <a:buClr>
                <a:schemeClr val="bg2">
                  <a:lumMod val="75000"/>
                </a:schemeClr>
              </a:buClr>
              <a:buSzPct val="120000"/>
              <a:buFont typeface="Arial" pitchFamily="34" charset="0"/>
              <a:buChar char="•"/>
              <a:defRPr baseline="0">
                <a:solidFill>
                  <a:schemeClr val="bg2">
                    <a:lumMod val="50000"/>
                  </a:schemeClr>
                </a:solidFill>
              </a:defRPr>
            </a:lvl4pPr>
            <a:lvl5pPr marL="1974850" indent="-146050">
              <a:buClr>
                <a:schemeClr val="bg2">
                  <a:lumMod val="75000"/>
                </a:schemeClr>
              </a:buClr>
              <a:buSzPct val="120000"/>
              <a:buFont typeface="Arial" pitchFamily="34" charset="0"/>
              <a:buChar char="•"/>
              <a:defRPr baseline="0">
                <a:solidFill>
                  <a:schemeClr val="bg2">
                    <a:lumMod val="50000"/>
                  </a:schemeClr>
                </a:solidFill>
              </a:defRPr>
            </a:lvl5pPr>
          </a:lstStyle>
          <a:p>
            <a:pPr lvl="0"/>
            <a:r>
              <a:rPr lang="en-US" altLang="zh-TW" dirty="0" smtClean="0"/>
              <a:t>Level One</a:t>
            </a:r>
            <a:endParaRPr lang="zh-TW" altLang="en-US" dirty="0" smtClean="0"/>
          </a:p>
          <a:p>
            <a:pPr lvl="1"/>
            <a:r>
              <a:rPr lang="en-US" altLang="zh-TW" dirty="0" smtClean="0"/>
              <a:t>Level Two</a:t>
            </a:r>
            <a:endParaRPr lang="zh-TW" altLang="en-US" dirty="0" smtClean="0"/>
          </a:p>
          <a:p>
            <a:pPr lvl="2"/>
            <a:r>
              <a:rPr lang="en-US" altLang="zh-TW" dirty="0" smtClean="0"/>
              <a:t>Level Three</a:t>
            </a:r>
            <a:endParaRPr lang="zh-TW" altLang="en-US" dirty="0" smtClean="0"/>
          </a:p>
          <a:p>
            <a:pPr lvl="3"/>
            <a:r>
              <a:rPr lang="en-US" altLang="zh-TW" dirty="0" smtClean="0"/>
              <a:t>Level Four</a:t>
            </a:r>
            <a:endParaRPr lang="zh-TW" altLang="en-US" dirty="0" smtClean="0"/>
          </a:p>
          <a:p>
            <a:pPr lvl="4"/>
            <a:r>
              <a:rPr lang="en-US" altLang="zh-TW" dirty="0" smtClean="0"/>
              <a:t>Level Five</a:t>
            </a:r>
            <a:endParaRPr lang="zh-TW" altLang="en-US" dirty="0"/>
          </a:p>
        </p:txBody>
      </p:sp>
    </p:spTree>
    <p:extLst>
      <p:ext uri="{BB962C8B-B14F-4D97-AF65-F5344CB8AC3E}">
        <p14:creationId xmlns:p14="http://schemas.microsoft.com/office/powerpoint/2010/main" val="4178501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與副標題投影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3734" name="Rectangle 6"/>
          <p:cNvSpPr>
            <a:spLocks noGrp="1" noChangeArrowheads="1"/>
          </p:cNvSpPr>
          <p:nvPr>
            <p:ph type="ctrTitle" hasCustomPrompt="1"/>
          </p:nvPr>
        </p:nvSpPr>
        <p:spPr>
          <a:xfrm>
            <a:off x="3275856" y="2276872"/>
            <a:ext cx="5182344" cy="17281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lgn="l">
              <a:defRPr sz="4000" i="0" baseline="0">
                <a:solidFill>
                  <a:schemeClr val="bg2">
                    <a:lumMod val="50000"/>
                  </a:schemeClr>
                </a:solidFill>
                <a:latin typeface="+mj-lt"/>
              </a:defRPr>
            </a:lvl1pPr>
          </a:lstStyle>
          <a:p>
            <a:pPr lvl="0"/>
            <a:r>
              <a:rPr lang="en-US" altLang="zh-TW" noProof="0" dirty="0" smtClean="0"/>
              <a:t>Presentation Title</a:t>
            </a:r>
            <a:br>
              <a:rPr lang="en-US" altLang="zh-TW" noProof="0" dirty="0" smtClean="0"/>
            </a:br>
            <a:r>
              <a:rPr lang="en-US" altLang="zh-TW" noProof="0" dirty="0" smtClean="0"/>
              <a:t>Maximum</a:t>
            </a:r>
            <a:br>
              <a:rPr lang="en-US" altLang="zh-TW" noProof="0" dirty="0" smtClean="0"/>
            </a:br>
            <a:r>
              <a:rPr lang="en-US" altLang="zh-TW" noProof="0" dirty="0" smtClean="0"/>
              <a:t>3 Lines</a:t>
            </a:r>
          </a:p>
        </p:txBody>
      </p:sp>
      <p:sp>
        <p:nvSpPr>
          <p:cNvPr id="73735" name="Rectangle 7"/>
          <p:cNvSpPr>
            <a:spLocks noGrp="1" noChangeArrowheads="1"/>
          </p:cNvSpPr>
          <p:nvPr>
            <p:ph type="subTitle" idx="1" hasCustomPrompt="1"/>
          </p:nvPr>
        </p:nvSpPr>
        <p:spPr>
          <a:xfrm>
            <a:off x="3275856" y="4162400"/>
            <a:ext cx="5184576" cy="1066800"/>
          </a:xfrm>
          <a:prstGeom prst="rect">
            <a:avLst/>
          </a:prstGeom>
        </p:spPr>
        <p:txBody>
          <a:bodyPr>
            <a:noAutofit/>
          </a:bodyPr>
          <a:lstStyle>
            <a:lvl1pPr marL="0" indent="0" algn="l">
              <a:buFont typeface="Wingdings" pitchFamily="2" charset="2"/>
              <a:buNone/>
              <a:defRPr sz="2400" baseline="0">
                <a:solidFill>
                  <a:srgbClr val="00B0F0"/>
                </a:solidFill>
              </a:defRPr>
            </a:lvl1pPr>
          </a:lstStyle>
          <a:p>
            <a:pPr lvl="0"/>
            <a:r>
              <a:rPr lang="en-US" altLang="zh-TW" noProof="0" dirty="0" smtClean="0"/>
              <a:t>Subtitle</a:t>
            </a:r>
            <a:br>
              <a:rPr lang="en-US" altLang="zh-TW" noProof="0" dirty="0" smtClean="0"/>
            </a:br>
            <a:r>
              <a:rPr lang="en-US" altLang="zh-TW" noProof="0" dirty="0" smtClean="0"/>
              <a:t>Maximum 2 Lines</a:t>
            </a:r>
          </a:p>
        </p:txBody>
      </p:sp>
      <p:sp>
        <p:nvSpPr>
          <p:cNvPr id="9" name="文字版面配置區 2"/>
          <p:cNvSpPr>
            <a:spLocks noGrp="1"/>
          </p:cNvSpPr>
          <p:nvPr>
            <p:ph type="body" idx="13" hasCustomPrompt="1"/>
          </p:nvPr>
        </p:nvSpPr>
        <p:spPr>
          <a:xfrm>
            <a:off x="323528" y="5377210"/>
            <a:ext cx="2520280" cy="356046"/>
          </a:xfrm>
          <a:prstGeom prst="rect">
            <a:avLst/>
          </a:prstGeom>
        </p:spPr>
        <p:txBody>
          <a:bodyPr anchor="b">
            <a:noAutofit/>
          </a:bodyPr>
          <a:lstStyle>
            <a:lvl1pPr marL="0" indent="0" algn="r">
              <a:buNone/>
              <a:defRPr sz="18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Presenter’s Name</a:t>
            </a:r>
            <a:endParaRPr lang="zh-TW" altLang="en-US" dirty="0" smtClean="0"/>
          </a:p>
        </p:txBody>
      </p:sp>
      <p:sp>
        <p:nvSpPr>
          <p:cNvPr id="10" name="文字版面配置區 2"/>
          <p:cNvSpPr>
            <a:spLocks noGrp="1"/>
          </p:cNvSpPr>
          <p:nvPr>
            <p:ph type="body" idx="14" hasCustomPrompt="1"/>
          </p:nvPr>
        </p:nvSpPr>
        <p:spPr>
          <a:xfrm>
            <a:off x="323528" y="5733256"/>
            <a:ext cx="2520280" cy="371128"/>
          </a:xfrm>
          <a:prstGeom prst="rect">
            <a:avLst/>
          </a:prstGeom>
        </p:spPr>
        <p:txBody>
          <a:bodyPr anchor="b">
            <a:noAutofit/>
          </a:bodyPr>
          <a:lstStyle>
            <a:lvl1pPr marL="0" indent="0" algn="r">
              <a:buNone/>
              <a:defRPr sz="18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Department / Title</a:t>
            </a:r>
            <a:endParaRPr lang="zh-TW" altLang="en-US" dirty="0" smtClean="0"/>
          </a:p>
        </p:txBody>
      </p:sp>
      <p:sp>
        <p:nvSpPr>
          <p:cNvPr id="11" name="文字版面配置區 2"/>
          <p:cNvSpPr>
            <a:spLocks noGrp="1"/>
          </p:cNvSpPr>
          <p:nvPr>
            <p:ph type="body" idx="15" hasCustomPrompt="1"/>
          </p:nvPr>
        </p:nvSpPr>
        <p:spPr>
          <a:xfrm>
            <a:off x="323528" y="6122839"/>
            <a:ext cx="2520280" cy="330497"/>
          </a:xfrm>
          <a:prstGeom prst="rect">
            <a:avLst/>
          </a:prstGeom>
        </p:spPr>
        <p:txBody>
          <a:bodyPr anchor="b">
            <a:noAutofit/>
          </a:bodyPr>
          <a:lstStyle>
            <a:lvl1pPr marL="0" indent="0" algn="r">
              <a:buNone/>
              <a:defRPr sz="18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Date</a:t>
            </a:r>
            <a:endParaRPr lang="zh-TW" altLang="en-US" dirty="0" smtClean="0"/>
          </a:p>
        </p:txBody>
      </p:sp>
      <p:sp>
        <p:nvSpPr>
          <p:cNvPr id="7" name="Rectangle 6"/>
          <p:cNvSpPr txBox="1">
            <a:spLocks noChangeArrowheads="1"/>
          </p:cNvSpPr>
          <p:nvPr userDrawn="1"/>
        </p:nvSpPr>
        <p:spPr>
          <a:xfrm>
            <a:off x="5652120" y="336848"/>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r"/>
            <a:r>
              <a:rPr lang="en-US" altLang="zh-TW" sz="1400" b="1" kern="0" dirty="0" smtClean="0"/>
              <a:t>Confidential</a:t>
            </a:r>
          </a:p>
        </p:txBody>
      </p:sp>
    </p:spTree>
    <p:extLst>
      <p:ext uri="{BB962C8B-B14F-4D97-AF65-F5344CB8AC3E}">
        <p14:creationId xmlns:p14="http://schemas.microsoft.com/office/powerpoint/2010/main" val="48102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標題與副標題及物件">
    <p:spTree>
      <p:nvGrpSpPr>
        <p:cNvPr id="1" name=""/>
        <p:cNvGrpSpPr/>
        <p:nvPr/>
      </p:nvGrpSpPr>
      <p:grpSpPr>
        <a:xfrm>
          <a:off x="0" y="0"/>
          <a:ext cx="0" cy="0"/>
          <a:chOff x="0" y="0"/>
          <a:chExt cx="0" cy="0"/>
        </a:xfrm>
      </p:grpSpPr>
      <p:sp>
        <p:nvSpPr>
          <p:cNvPr id="10" name="文字版面配置區 2"/>
          <p:cNvSpPr>
            <a:spLocks noGrp="1"/>
          </p:cNvSpPr>
          <p:nvPr>
            <p:ph type="body" idx="13" hasCustomPrompt="1"/>
          </p:nvPr>
        </p:nvSpPr>
        <p:spPr>
          <a:xfrm>
            <a:off x="466552" y="884586"/>
            <a:ext cx="8064000" cy="356046"/>
          </a:xfrm>
          <a:prstGeom prst="rect">
            <a:avLst/>
          </a:prstGeom>
        </p:spPr>
        <p:txBody>
          <a:bodyPr anchor="t">
            <a:noAutofit/>
          </a:bodyPr>
          <a:lstStyle>
            <a:lvl1pPr marL="0" indent="0" algn="l">
              <a:buNone/>
              <a:defRPr sz="1800" b="0"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Subtitle </a:t>
            </a:r>
            <a:endParaRPr lang="zh-TW" altLang="en-US" dirty="0" smtClean="0"/>
          </a:p>
        </p:txBody>
      </p:sp>
      <p:sp>
        <p:nvSpPr>
          <p:cNvPr id="8"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9" name="內容版面配置區 2"/>
          <p:cNvSpPr>
            <a:spLocks noGrp="1"/>
          </p:cNvSpPr>
          <p:nvPr>
            <p:ph idx="1" hasCustomPrompt="1"/>
          </p:nvPr>
        </p:nvSpPr>
        <p:spPr>
          <a:xfrm>
            <a:off x="463161" y="1412776"/>
            <a:ext cx="8064000" cy="4796408"/>
          </a:xfrm>
          <a:prstGeom prst="rect">
            <a:avLst/>
          </a:prstGeom>
        </p:spPr>
        <p:txBody>
          <a:bodyPr>
            <a:normAutofit/>
          </a:bodyPr>
          <a:lstStyle>
            <a:lvl1pPr marL="265113" indent="-265113">
              <a:buClr>
                <a:schemeClr val="bg2">
                  <a:lumMod val="75000"/>
                </a:schemeClr>
              </a:buClr>
              <a:buSzPct val="120000"/>
              <a:buFont typeface="Arial" pitchFamily="34" charset="0"/>
              <a:buChar char="•"/>
              <a:defRPr baseline="0">
                <a:solidFill>
                  <a:schemeClr val="bg2">
                    <a:lumMod val="50000"/>
                  </a:schemeClr>
                </a:solidFill>
              </a:defRPr>
            </a:lvl1pPr>
            <a:lvl2pPr marL="715963" indent="-258763">
              <a:buClr>
                <a:schemeClr val="bg2">
                  <a:lumMod val="75000"/>
                </a:schemeClr>
              </a:buClr>
              <a:buSzPct val="120000"/>
              <a:buFont typeface="Arial" pitchFamily="34" charset="0"/>
              <a:buChar char="•"/>
              <a:defRPr>
                <a:solidFill>
                  <a:schemeClr val="bg2">
                    <a:lumMod val="50000"/>
                  </a:schemeClr>
                </a:solidFill>
              </a:defRPr>
            </a:lvl2pPr>
            <a:lvl3pPr marL="1073150" indent="-158750">
              <a:buClr>
                <a:schemeClr val="bg2">
                  <a:lumMod val="75000"/>
                </a:schemeClr>
              </a:buClr>
              <a:buSzPct val="120000"/>
              <a:buFont typeface="Arial" pitchFamily="34" charset="0"/>
              <a:buChar char="•"/>
              <a:defRPr baseline="0">
                <a:solidFill>
                  <a:schemeClr val="bg2">
                    <a:lumMod val="50000"/>
                  </a:schemeClr>
                </a:solidFill>
              </a:defRPr>
            </a:lvl3pPr>
            <a:lvl4pPr marL="1616075" indent="-244475">
              <a:buClr>
                <a:schemeClr val="bg2">
                  <a:lumMod val="75000"/>
                </a:schemeClr>
              </a:buClr>
              <a:buSzPct val="120000"/>
              <a:buFont typeface="Arial" pitchFamily="34" charset="0"/>
              <a:buChar char="•"/>
              <a:defRPr baseline="0">
                <a:solidFill>
                  <a:schemeClr val="bg2">
                    <a:lumMod val="50000"/>
                  </a:schemeClr>
                </a:solidFill>
              </a:defRPr>
            </a:lvl4pPr>
            <a:lvl5pPr marL="2066925" indent="-238125">
              <a:buClr>
                <a:schemeClr val="bg2">
                  <a:lumMod val="75000"/>
                </a:schemeClr>
              </a:buClr>
              <a:buSzPct val="120000"/>
              <a:buFont typeface="Arial" pitchFamily="34" charset="0"/>
              <a:buChar char="•"/>
              <a:tabLst/>
              <a:defRPr baseline="0">
                <a:solidFill>
                  <a:schemeClr val="bg2">
                    <a:lumMod val="50000"/>
                  </a:schemeClr>
                </a:solidFill>
              </a:defRPr>
            </a:lvl5pPr>
          </a:lstStyle>
          <a:p>
            <a:pPr lvl="0"/>
            <a:r>
              <a:rPr lang="en-US" altLang="zh-TW" dirty="0" smtClean="0"/>
              <a:t>Level One</a:t>
            </a:r>
            <a:endParaRPr lang="zh-TW" altLang="en-US" dirty="0" smtClean="0"/>
          </a:p>
          <a:p>
            <a:pPr lvl="1"/>
            <a:r>
              <a:rPr lang="en-US" altLang="zh-TW" dirty="0" smtClean="0"/>
              <a:t>Level Two</a:t>
            </a:r>
            <a:endParaRPr lang="zh-TW" altLang="en-US" dirty="0" smtClean="0"/>
          </a:p>
          <a:p>
            <a:pPr lvl="2"/>
            <a:r>
              <a:rPr lang="en-US" altLang="zh-TW" dirty="0" smtClean="0"/>
              <a:t>Level Three</a:t>
            </a:r>
            <a:endParaRPr lang="zh-TW" altLang="en-US" dirty="0" smtClean="0"/>
          </a:p>
          <a:p>
            <a:pPr lvl="3"/>
            <a:r>
              <a:rPr lang="en-US" altLang="zh-TW" dirty="0" smtClean="0"/>
              <a:t>Level Four</a:t>
            </a:r>
            <a:endParaRPr lang="zh-TW" altLang="en-US" dirty="0" smtClean="0"/>
          </a:p>
          <a:p>
            <a:pPr lvl="4"/>
            <a:r>
              <a:rPr lang="en-US" altLang="zh-TW" dirty="0" smtClean="0"/>
              <a:t>Level Five</a:t>
            </a:r>
            <a:endParaRPr lang="zh-TW" altLang="en-US" dirty="0"/>
          </a:p>
        </p:txBody>
      </p:sp>
    </p:spTree>
    <p:extLst>
      <p:ext uri="{BB962C8B-B14F-4D97-AF65-F5344CB8AC3E}">
        <p14:creationId xmlns:p14="http://schemas.microsoft.com/office/powerpoint/2010/main" val="102399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章節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hasCustomPrompt="1"/>
          </p:nvPr>
        </p:nvSpPr>
        <p:spPr>
          <a:xfrm>
            <a:off x="1115616" y="2060848"/>
            <a:ext cx="6912768" cy="1500187"/>
          </a:xfrm>
          <a:prstGeom prst="rect">
            <a:avLst/>
          </a:prstGeom>
        </p:spPr>
        <p:txBody>
          <a:bodyPr anchor="b">
            <a:noAutofit/>
          </a:bodyPr>
          <a:lstStyle>
            <a:lvl1pPr marL="0" indent="0">
              <a:buNone/>
              <a:defRPr sz="280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smtClean="0"/>
              <a:t>Break Page Title</a:t>
            </a:r>
            <a:br>
              <a:rPr lang="en-US" altLang="zh-TW" dirty="0" smtClean="0"/>
            </a:br>
            <a:r>
              <a:rPr lang="en-US" altLang="zh-TW" dirty="0" smtClean="0"/>
              <a:t>Maximum</a:t>
            </a:r>
            <a:br>
              <a:rPr lang="en-US" altLang="zh-TW" dirty="0" smtClean="0"/>
            </a:br>
            <a:r>
              <a:rPr lang="en-US" altLang="zh-TW" dirty="0" smtClean="0"/>
              <a:t>3 Lines</a:t>
            </a:r>
          </a:p>
        </p:txBody>
      </p:sp>
    </p:spTree>
    <p:extLst>
      <p:ext uri="{BB962C8B-B14F-4D97-AF65-F5344CB8AC3E}">
        <p14:creationId xmlns:p14="http://schemas.microsoft.com/office/powerpoint/2010/main" val="1988994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章節標題與副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115616" y="3573017"/>
            <a:ext cx="6912768" cy="576064"/>
          </a:xfrm>
          <a:prstGeom prst="rect">
            <a:avLst/>
          </a:prstGeom>
        </p:spPr>
        <p:txBody>
          <a:bodyPr>
            <a:noAutofit/>
          </a:bodyPr>
          <a:lstStyle>
            <a:lvl1pPr algn="l">
              <a:defRPr sz="2400" b="0" i="0" cap="none">
                <a:solidFill>
                  <a:srgbClr val="00B0F0"/>
                </a:solidFill>
              </a:defRPr>
            </a:lvl1pPr>
          </a:lstStyle>
          <a:p>
            <a:r>
              <a:rPr lang="en-US" altLang="zh-TW" dirty="0" smtClean="0"/>
              <a:t>Subtitle</a:t>
            </a:r>
            <a:endParaRPr lang="zh-TW" altLang="en-US" dirty="0"/>
          </a:p>
        </p:txBody>
      </p:sp>
      <p:sp>
        <p:nvSpPr>
          <p:cNvPr id="3" name="文字版面配置區 2"/>
          <p:cNvSpPr>
            <a:spLocks noGrp="1"/>
          </p:cNvSpPr>
          <p:nvPr>
            <p:ph type="body" idx="1" hasCustomPrompt="1"/>
          </p:nvPr>
        </p:nvSpPr>
        <p:spPr>
          <a:xfrm>
            <a:off x="1115616" y="2060848"/>
            <a:ext cx="6912768" cy="1500187"/>
          </a:xfrm>
          <a:prstGeom prst="rect">
            <a:avLst/>
          </a:prstGeom>
        </p:spPr>
        <p:txBody>
          <a:bodyPr anchor="b">
            <a:noAutofit/>
          </a:bodyPr>
          <a:lstStyle>
            <a:lvl1pPr marL="0" indent="0">
              <a:buNone/>
              <a:defRPr sz="280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smtClean="0"/>
              <a:t>Break Page Title</a:t>
            </a:r>
            <a:br>
              <a:rPr lang="en-US" altLang="zh-TW" dirty="0" smtClean="0"/>
            </a:br>
            <a:r>
              <a:rPr lang="en-US" altLang="zh-TW" dirty="0" smtClean="0"/>
              <a:t>Maximum</a:t>
            </a:r>
            <a:br>
              <a:rPr lang="en-US" altLang="zh-TW" dirty="0" smtClean="0"/>
            </a:br>
            <a:r>
              <a:rPr lang="en-US" altLang="zh-TW" dirty="0" smtClean="0"/>
              <a:t>3 Lines</a:t>
            </a:r>
          </a:p>
        </p:txBody>
      </p:sp>
    </p:spTree>
    <p:extLst>
      <p:ext uri="{BB962C8B-B14F-4D97-AF65-F5344CB8AC3E}">
        <p14:creationId xmlns:p14="http://schemas.microsoft.com/office/powerpoint/2010/main" val="1772446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hasCustomPrompt="1"/>
          </p:nvPr>
        </p:nvSpPr>
        <p:spPr>
          <a:xfrm>
            <a:off x="467544" y="1268760"/>
            <a:ext cx="3960000" cy="4674840"/>
          </a:xfrm>
          <a:prstGeom prst="rect">
            <a:avLst/>
          </a:prstGeom>
        </p:spPr>
        <p:txBody>
          <a:bodyPr>
            <a:normAutofit/>
          </a:bodyPr>
          <a:lstStyle>
            <a:lvl1pPr marL="265113" indent="-265113">
              <a:buClr>
                <a:schemeClr val="bg2">
                  <a:lumMod val="75000"/>
                </a:schemeClr>
              </a:buClr>
              <a:buSzPct val="120000"/>
              <a:defRPr sz="2800">
                <a:solidFill>
                  <a:schemeClr val="bg2">
                    <a:lumMod val="50000"/>
                  </a:schemeClr>
                </a:solidFill>
                <a:latin typeface="+mn-lt"/>
              </a:defRPr>
            </a:lvl1pPr>
            <a:lvl2pPr marL="715963" indent="-258763">
              <a:buClr>
                <a:schemeClr val="bg2">
                  <a:lumMod val="75000"/>
                </a:schemeClr>
              </a:buClr>
              <a:buSzPct val="120000"/>
              <a:defRPr sz="2400" baseline="0">
                <a:solidFill>
                  <a:schemeClr val="bg2">
                    <a:lumMod val="50000"/>
                  </a:schemeClr>
                </a:solidFill>
                <a:latin typeface="+mn-lt"/>
              </a:defRPr>
            </a:lvl2pPr>
            <a:lvl3pPr marL="1073150" indent="-158750">
              <a:buClr>
                <a:schemeClr val="bg2">
                  <a:lumMod val="75000"/>
                </a:schemeClr>
              </a:buClr>
              <a:buSzPct val="120000"/>
              <a:defRPr sz="2000" baseline="0">
                <a:solidFill>
                  <a:schemeClr val="bg2">
                    <a:lumMod val="50000"/>
                  </a:schemeClr>
                </a:solidFill>
                <a:latin typeface="+mn-lt"/>
              </a:defRPr>
            </a:lvl3pPr>
            <a:lvl4pPr marL="1524000" indent="-152400">
              <a:buClr>
                <a:schemeClr val="bg2">
                  <a:lumMod val="75000"/>
                </a:schemeClr>
              </a:buClr>
              <a:buSzPct val="120000"/>
              <a:defRPr sz="1800" baseline="0">
                <a:solidFill>
                  <a:schemeClr val="bg2">
                    <a:lumMod val="50000"/>
                  </a:schemeClr>
                </a:solidFill>
                <a:latin typeface="+mn-lt"/>
              </a:defRPr>
            </a:lvl4pPr>
            <a:lvl5pPr marL="1974850" indent="-146050">
              <a:buClr>
                <a:schemeClr val="bg2">
                  <a:lumMod val="75000"/>
                </a:schemeClr>
              </a:buClr>
              <a:buSzPct val="120000"/>
              <a:defRPr sz="1800" baseline="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4" name="內容版面配置區 3"/>
          <p:cNvSpPr>
            <a:spLocks noGrp="1"/>
          </p:cNvSpPr>
          <p:nvPr>
            <p:ph sz="half" idx="2" hasCustomPrompt="1"/>
          </p:nvPr>
        </p:nvSpPr>
        <p:spPr>
          <a:xfrm>
            <a:off x="4572813" y="1268760"/>
            <a:ext cx="3960000" cy="4674840"/>
          </a:xfrm>
          <a:prstGeom prst="rect">
            <a:avLst/>
          </a:prstGeom>
        </p:spPr>
        <p:txBody>
          <a:bodyPr>
            <a:normAutofit/>
          </a:bodyPr>
          <a:lstStyle>
            <a:lvl1pPr marL="265113" indent="-265113">
              <a:buClr>
                <a:schemeClr val="bg2">
                  <a:lumMod val="75000"/>
                </a:schemeClr>
              </a:buClr>
              <a:buSzPct val="120000"/>
              <a:buFont typeface="Arial" pitchFamily="34" charset="0"/>
              <a:buChar char="•"/>
              <a:defRPr sz="2800">
                <a:solidFill>
                  <a:schemeClr val="bg2">
                    <a:lumMod val="50000"/>
                  </a:schemeClr>
                </a:solidFill>
                <a:latin typeface="+mn-lt"/>
              </a:defRPr>
            </a:lvl1pPr>
            <a:lvl2pPr marL="715963" indent="-258763">
              <a:buClr>
                <a:schemeClr val="bg2">
                  <a:lumMod val="75000"/>
                </a:schemeClr>
              </a:buClr>
              <a:buSzPct val="120000"/>
              <a:buFont typeface="Arial" pitchFamily="34" charset="0"/>
              <a:buChar char="•"/>
              <a:defRPr sz="2400">
                <a:solidFill>
                  <a:schemeClr val="bg2">
                    <a:lumMod val="50000"/>
                  </a:schemeClr>
                </a:solidFill>
                <a:latin typeface="+mn-lt"/>
              </a:defRPr>
            </a:lvl2pPr>
            <a:lvl3pPr marL="1073150" indent="-158750">
              <a:buClr>
                <a:schemeClr val="bg2">
                  <a:lumMod val="75000"/>
                </a:schemeClr>
              </a:buClr>
              <a:buSzPct val="120000"/>
              <a:buFont typeface="Arial" pitchFamily="34" charset="0"/>
              <a:buChar char="•"/>
              <a:defRPr sz="2000">
                <a:solidFill>
                  <a:schemeClr val="bg2">
                    <a:lumMod val="50000"/>
                  </a:schemeClr>
                </a:solidFill>
                <a:latin typeface="+mn-lt"/>
              </a:defRPr>
            </a:lvl3pPr>
            <a:lvl4pPr marL="1524000" indent="-152400">
              <a:buClr>
                <a:schemeClr val="bg2">
                  <a:lumMod val="75000"/>
                </a:schemeClr>
              </a:buClr>
              <a:buSzPct val="120000"/>
              <a:buFont typeface="Arial" pitchFamily="34" charset="0"/>
              <a:buChar char="•"/>
              <a:defRPr sz="1800">
                <a:solidFill>
                  <a:schemeClr val="bg2">
                    <a:lumMod val="50000"/>
                  </a:schemeClr>
                </a:solidFill>
                <a:latin typeface="+mn-lt"/>
              </a:defRPr>
            </a:lvl4pPr>
            <a:lvl5pPr marL="1974850" indent="-146050">
              <a:buClr>
                <a:schemeClr val="bg2">
                  <a:lumMod val="75000"/>
                </a:schemeClr>
              </a:buClr>
              <a:buSzPct val="120000"/>
              <a:buFont typeface="Arial" pitchFamily="34" charset="0"/>
              <a:buChar char="•"/>
              <a:defRPr sz="180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11"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Tree>
    <p:extLst>
      <p:ext uri="{BB962C8B-B14F-4D97-AF65-F5344CB8AC3E}">
        <p14:creationId xmlns:p14="http://schemas.microsoft.com/office/powerpoint/2010/main" val="332846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兩項物件及副標題">
    <p:spTree>
      <p:nvGrpSpPr>
        <p:cNvPr id="1" name=""/>
        <p:cNvGrpSpPr/>
        <p:nvPr/>
      </p:nvGrpSpPr>
      <p:grpSpPr>
        <a:xfrm>
          <a:off x="0" y="0"/>
          <a:ext cx="0" cy="0"/>
          <a:chOff x="0" y="0"/>
          <a:chExt cx="0" cy="0"/>
        </a:xfrm>
      </p:grpSpPr>
      <p:sp>
        <p:nvSpPr>
          <p:cNvPr id="11" name="文字版面配置區 2"/>
          <p:cNvSpPr>
            <a:spLocks noGrp="1"/>
          </p:cNvSpPr>
          <p:nvPr>
            <p:ph type="body" idx="13" hasCustomPrompt="1"/>
          </p:nvPr>
        </p:nvSpPr>
        <p:spPr>
          <a:xfrm>
            <a:off x="466552" y="884586"/>
            <a:ext cx="8064000" cy="356046"/>
          </a:xfrm>
          <a:prstGeom prst="rect">
            <a:avLst/>
          </a:prstGeom>
        </p:spPr>
        <p:txBody>
          <a:bodyPr anchor="t">
            <a:noAutofit/>
          </a:bodyPr>
          <a:lstStyle>
            <a:lvl1pPr marL="0" indent="0" algn="l">
              <a:buNone/>
              <a:defRPr sz="1800" b="0"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Subtitle </a:t>
            </a:r>
            <a:endParaRPr lang="zh-TW" altLang="en-US" dirty="0" smtClean="0"/>
          </a:p>
        </p:txBody>
      </p:sp>
      <p:sp>
        <p:nvSpPr>
          <p:cNvPr id="12"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13" name="內容版面配置區 2"/>
          <p:cNvSpPr>
            <a:spLocks noGrp="1"/>
          </p:cNvSpPr>
          <p:nvPr>
            <p:ph sz="half" idx="1" hasCustomPrompt="1"/>
          </p:nvPr>
        </p:nvSpPr>
        <p:spPr>
          <a:xfrm>
            <a:off x="467544" y="1484784"/>
            <a:ext cx="3960440" cy="4458816"/>
          </a:xfrm>
          <a:prstGeom prst="rect">
            <a:avLst/>
          </a:prstGeom>
        </p:spPr>
        <p:txBody>
          <a:bodyPr>
            <a:normAutofit/>
          </a:bodyPr>
          <a:lstStyle>
            <a:lvl1pPr marL="265113" indent="-265113">
              <a:buClr>
                <a:schemeClr val="bg2">
                  <a:lumMod val="75000"/>
                </a:schemeClr>
              </a:buClr>
              <a:buSzPct val="120000"/>
              <a:defRPr sz="2800">
                <a:solidFill>
                  <a:schemeClr val="bg2">
                    <a:lumMod val="50000"/>
                  </a:schemeClr>
                </a:solidFill>
                <a:latin typeface="+mn-lt"/>
              </a:defRPr>
            </a:lvl1pPr>
            <a:lvl2pPr marL="715963" indent="-258763">
              <a:buClr>
                <a:schemeClr val="bg2">
                  <a:lumMod val="75000"/>
                </a:schemeClr>
              </a:buClr>
              <a:buSzPct val="120000"/>
              <a:defRPr sz="2400" baseline="0">
                <a:solidFill>
                  <a:schemeClr val="bg2">
                    <a:lumMod val="50000"/>
                  </a:schemeClr>
                </a:solidFill>
                <a:latin typeface="+mn-lt"/>
              </a:defRPr>
            </a:lvl2pPr>
            <a:lvl3pPr marL="1073150" indent="-158750">
              <a:buClr>
                <a:schemeClr val="bg2">
                  <a:lumMod val="75000"/>
                </a:schemeClr>
              </a:buClr>
              <a:buSzPct val="120000"/>
              <a:defRPr sz="2000" baseline="0">
                <a:solidFill>
                  <a:schemeClr val="bg2">
                    <a:lumMod val="50000"/>
                  </a:schemeClr>
                </a:solidFill>
                <a:latin typeface="+mn-lt"/>
              </a:defRPr>
            </a:lvl3pPr>
            <a:lvl4pPr marL="1524000" indent="-152400">
              <a:buClr>
                <a:schemeClr val="bg2">
                  <a:lumMod val="75000"/>
                </a:schemeClr>
              </a:buClr>
              <a:buSzPct val="120000"/>
              <a:defRPr sz="1800" baseline="0">
                <a:solidFill>
                  <a:schemeClr val="bg2">
                    <a:lumMod val="50000"/>
                  </a:schemeClr>
                </a:solidFill>
                <a:latin typeface="+mn-lt"/>
              </a:defRPr>
            </a:lvl4pPr>
            <a:lvl5pPr marL="1974850" indent="-146050">
              <a:buClr>
                <a:schemeClr val="bg2">
                  <a:lumMod val="75000"/>
                </a:schemeClr>
              </a:buClr>
              <a:buSzPct val="120000"/>
              <a:defRPr sz="1800" baseline="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14" name="內容版面配置區 3"/>
          <p:cNvSpPr>
            <a:spLocks noGrp="1"/>
          </p:cNvSpPr>
          <p:nvPr>
            <p:ph sz="half" idx="2" hasCustomPrompt="1"/>
          </p:nvPr>
        </p:nvSpPr>
        <p:spPr>
          <a:xfrm>
            <a:off x="4572813" y="1484784"/>
            <a:ext cx="3960440" cy="4458816"/>
          </a:xfrm>
          <a:prstGeom prst="rect">
            <a:avLst/>
          </a:prstGeom>
        </p:spPr>
        <p:txBody>
          <a:bodyPr>
            <a:normAutofit/>
          </a:bodyPr>
          <a:lstStyle>
            <a:lvl1pPr marL="265113" indent="-265113">
              <a:buClr>
                <a:schemeClr val="bg2">
                  <a:lumMod val="75000"/>
                </a:schemeClr>
              </a:buClr>
              <a:buSzPct val="120000"/>
              <a:defRPr sz="2800">
                <a:solidFill>
                  <a:schemeClr val="bg2">
                    <a:lumMod val="50000"/>
                  </a:schemeClr>
                </a:solidFill>
                <a:latin typeface="+mn-lt"/>
              </a:defRPr>
            </a:lvl1pPr>
            <a:lvl2pPr marL="715963" indent="-258763">
              <a:buClr>
                <a:schemeClr val="bg2">
                  <a:lumMod val="75000"/>
                </a:schemeClr>
              </a:buClr>
              <a:buSzPct val="120000"/>
              <a:defRPr sz="2400">
                <a:solidFill>
                  <a:schemeClr val="bg2">
                    <a:lumMod val="50000"/>
                  </a:schemeClr>
                </a:solidFill>
                <a:latin typeface="+mn-lt"/>
              </a:defRPr>
            </a:lvl2pPr>
            <a:lvl3pPr marL="1073150" indent="-158750">
              <a:buClr>
                <a:schemeClr val="bg2">
                  <a:lumMod val="75000"/>
                </a:schemeClr>
              </a:buClr>
              <a:buSzPct val="120000"/>
              <a:defRPr sz="2000">
                <a:solidFill>
                  <a:schemeClr val="bg2">
                    <a:lumMod val="50000"/>
                  </a:schemeClr>
                </a:solidFill>
                <a:latin typeface="+mn-lt"/>
              </a:defRPr>
            </a:lvl3pPr>
            <a:lvl4pPr marL="1524000" indent="-152400">
              <a:buClr>
                <a:schemeClr val="bg2">
                  <a:lumMod val="75000"/>
                </a:schemeClr>
              </a:buClr>
              <a:buSzPct val="120000"/>
              <a:defRPr sz="1800">
                <a:solidFill>
                  <a:schemeClr val="bg2">
                    <a:lumMod val="50000"/>
                  </a:schemeClr>
                </a:solidFill>
                <a:latin typeface="+mn-lt"/>
              </a:defRPr>
            </a:lvl4pPr>
            <a:lvl5pPr marL="1974850" indent="-146050">
              <a:buClr>
                <a:schemeClr val="bg2">
                  <a:lumMod val="75000"/>
                </a:schemeClr>
              </a:buClr>
              <a:buSzPct val="120000"/>
              <a:defRPr sz="180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Tree>
    <p:extLst>
      <p:ext uri="{BB962C8B-B14F-4D97-AF65-F5344CB8AC3E}">
        <p14:creationId xmlns:p14="http://schemas.microsoft.com/office/powerpoint/2010/main" val="139307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hasCustomPrompt="1"/>
          </p:nvPr>
        </p:nvSpPr>
        <p:spPr>
          <a:xfrm>
            <a:off x="467544" y="980729"/>
            <a:ext cx="3960000" cy="648072"/>
          </a:xfrm>
          <a:prstGeom prst="rect">
            <a:avLst/>
          </a:prstGeom>
        </p:spPr>
        <p:txBody>
          <a:bodyPr anchor="b">
            <a:noAutofit/>
          </a:bodyPr>
          <a:lstStyle>
            <a:lvl1pPr marL="0" indent="0">
              <a:buNone/>
              <a:defRPr sz="2400" b="0"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Subtitle One</a:t>
            </a:r>
            <a:endParaRPr lang="zh-TW" altLang="en-US" dirty="0" smtClean="0"/>
          </a:p>
        </p:txBody>
      </p:sp>
      <p:sp>
        <p:nvSpPr>
          <p:cNvPr id="5" name="文字版面配置區 4"/>
          <p:cNvSpPr>
            <a:spLocks noGrp="1"/>
          </p:cNvSpPr>
          <p:nvPr>
            <p:ph type="body" sz="quarter" idx="3" hasCustomPrompt="1"/>
          </p:nvPr>
        </p:nvSpPr>
        <p:spPr>
          <a:xfrm>
            <a:off x="4572440" y="980729"/>
            <a:ext cx="3960000" cy="648072"/>
          </a:xfrm>
          <a:prstGeom prst="rect">
            <a:avLst/>
          </a:prstGeom>
        </p:spPr>
        <p:txBody>
          <a:bodyPr anchor="b">
            <a:noAutofit/>
          </a:bodyPr>
          <a:lstStyle>
            <a:lvl1pPr marL="0" indent="0">
              <a:buNone/>
              <a:defRPr sz="2400" b="0">
                <a:solidFill>
                  <a:srgbClr val="00B0F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Subtitle Two</a:t>
            </a:r>
            <a:endParaRPr lang="zh-TW" altLang="en-US" dirty="0" smtClean="0"/>
          </a:p>
        </p:txBody>
      </p:sp>
      <p:sp>
        <p:nvSpPr>
          <p:cNvPr id="12"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13" name="內容版面配置區 2"/>
          <p:cNvSpPr>
            <a:spLocks noGrp="1"/>
          </p:cNvSpPr>
          <p:nvPr>
            <p:ph sz="half" idx="17" hasCustomPrompt="1"/>
          </p:nvPr>
        </p:nvSpPr>
        <p:spPr>
          <a:xfrm>
            <a:off x="467544" y="1772816"/>
            <a:ext cx="3960000" cy="4170784"/>
          </a:xfrm>
          <a:prstGeom prst="rect">
            <a:avLst/>
          </a:prstGeom>
        </p:spPr>
        <p:txBody>
          <a:bodyPr>
            <a:normAutofit/>
          </a:bodyPr>
          <a:lstStyle>
            <a:lvl1pPr marL="265113" indent="-265113">
              <a:buClr>
                <a:schemeClr val="bg2">
                  <a:lumMod val="75000"/>
                </a:schemeClr>
              </a:buClr>
              <a:buSzPct val="120000"/>
              <a:defRPr sz="2800">
                <a:solidFill>
                  <a:schemeClr val="bg2">
                    <a:lumMod val="50000"/>
                  </a:schemeClr>
                </a:solidFill>
                <a:latin typeface="+mn-lt"/>
              </a:defRPr>
            </a:lvl1pPr>
            <a:lvl2pPr marL="715963" indent="-258763">
              <a:buClr>
                <a:schemeClr val="bg2">
                  <a:lumMod val="75000"/>
                </a:schemeClr>
              </a:buClr>
              <a:buSzPct val="120000"/>
              <a:defRPr sz="2400" baseline="0">
                <a:solidFill>
                  <a:schemeClr val="bg2">
                    <a:lumMod val="50000"/>
                  </a:schemeClr>
                </a:solidFill>
                <a:latin typeface="+mn-lt"/>
              </a:defRPr>
            </a:lvl2pPr>
            <a:lvl3pPr marL="1073150" indent="-158750">
              <a:buClr>
                <a:schemeClr val="bg2">
                  <a:lumMod val="75000"/>
                </a:schemeClr>
              </a:buClr>
              <a:buSzPct val="120000"/>
              <a:defRPr sz="2000" baseline="0">
                <a:solidFill>
                  <a:schemeClr val="bg2">
                    <a:lumMod val="50000"/>
                  </a:schemeClr>
                </a:solidFill>
                <a:latin typeface="+mn-lt"/>
              </a:defRPr>
            </a:lvl3pPr>
            <a:lvl4pPr marL="1524000" indent="-152400">
              <a:buClr>
                <a:schemeClr val="bg2">
                  <a:lumMod val="75000"/>
                </a:schemeClr>
              </a:buClr>
              <a:buSzPct val="120000"/>
              <a:defRPr sz="1800" baseline="0">
                <a:solidFill>
                  <a:schemeClr val="bg2">
                    <a:lumMod val="50000"/>
                  </a:schemeClr>
                </a:solidFill>
                <a:latin typeface="+mn-lt"/>
              </a:defRPr>
            </a:lvl4pPr>
            <a:lvl5pPr marL="1974850" indent="-146050">
              <a:buClr>
                <a:schemeClr val="bg2">
                  <a:lumMod val="75000"/>
                </a:schemeClr>
              </a:buClr>
              <a:buSzPct val="120000"/>
              <a:defRPr sz="1800" baseline="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14" name="內容版面配置區 3"/>
          <p:cNvSpPr>
            <a:spLocks noGrp="1"/>
          </p:cNvSpPr>
          <p:nvPr>
            <p:ph sz="half" idx="2" hasCustomPrompt="1"/>
          </p:nvPr>
        </p:nvSpPr>
        <p:spPr>
          <a:xfrm>
            <a:off x="4572813" y="1772816"/>
            <a:ext cx="3960000" cy="4170784"/>
          </a:xfrm>
          <a:prstGeom prst="rect">
            <a:avLst/>
          </a:prstGeom>
        </p:spPr>
        <p:txBody>
          <a:bodyPr>
            <a:normAutofit/>
          </a:bodyPr>
          <a:lstStyle>
            <a:lvl1pPr marL="265113" indent="-265113">
              <a:buClr>
                <a:schemeClr val="bg2">
                  <a:lumMod val="75000"/>
                </a:schemeClr>
              </a:buClr>
              <a:buSzPct val="120000"/>
              <a:defRPr sz="2800">
                <a:solidFill>
                  <a:schemeClr val="bg2">
                    <a:lumMod val="50000"/>
                  </a:schemeClr>
                </a:solidFill>
                <a:latin typeface="+mn-lt"/>
              </a:defRPr>
            </a:lvl1pPr>
            <a:lvl2pPr marL="715963" indent="-258763">
              <a:buClr>
                <a:schemeClr val="bg2">
                  <a:lumMod val="75000"/>
                </a:schemeClr>
              </a:buClr>
              <a:buSzPct val="120000"/>
              <a:defRPr sz="2400">
                <a:solidFill>
                  <a:schemeClr val="bg2">
                    <a:lumMod val="50000"/>
                  </a:schemeClr>
                </a:solidFill>
                <a:latin typeface="+mn-lt"/>
              </a:defRPr>
            </a:lvl2pPr>
            <a:lvl3pPr marL="1073150" indent="-158750">
              <a:buClr>
                <a:schemeClr val="bg2">
                  <a:lumMod val="75000"/>
                </a:schemeClr>
              </a:buClr>
              <a:buSzPct val="120000"/>
              <a:defRPr sz="2000">
                <a:solidFill>
                  <a:schemeClr val="bg2">
                    <a:lumMod val="50000"/>
                  </a:schemeClr>
                </a:solidFill>
                <a:latin typeface="+mn-lt"/>
              </a:defRPr>
            </a:lvl3pPr>
            <a:lvl4pPr marL="1524000" indent="-152400">
              <a:buClr>
                <a:schemeClr val="bg2">
                  <a:lumMod val="75000"/>
                </a:schemeClr>
              </a:buClr>
              <a:buSzPct val="120000"/>
              <a:defRPr sz="1800">
                <a:solidFill>
                  <a:schemeClr val="bg2">
                    <a:lumMod val="50000"/>
                  </a:schemeClr>
                </a:solidFill>
                <a:latin typeface="+mn-lt"/>
              </a:defRPr>
            </a:lvl4pPr>
            <a:lvl5pPr marL="1974850" indent="-146050">
              <a:buClr>
                <a:schemeClr val="bg2">
                  <a:lumMod val="75000"/>
                </a:schemeClr>
              </a:buClr>
              <a:buSzPct val="120000"/>
              <a:defRPr sz="180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Tree>
    <p:extLst>
      <p:ext uri="{BB962C8B-B14F-4D97-AF65-F5344CB8AC3E}">
        <p14:creationId xmlns:p14="http://schemas.microsoft.com/office/powerpoint/2010/main" val="134515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8"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Tree>
    <p:extLst>
      <p:ext uri="{BB962C8B-B14F-4D97-AF65-F5344CB8AC3E}">
        <p14:creationId xmlns:p14="http://schemas.microsoft.com/office/powerpoint/2010/main" val="3398574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91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57200" y="273050"/>
            <a:ext cx="3008313" cy="1162050"/>
          </a:xfrm>
          <a:prstGeom prst="rect">
            <a:avLst/>
          </a:prstGeom>
        </p:spPr>
        <p:txBody>
          <a:bodyPr anchor="b">
            <a:noAutofit/>
          </a:bodyPr>
          <a:lstStyle>
            <a:lvl1pPr algn="l">
              <a:defRPr sz="2000" b="0" i="0">
                <a:solidFill>
                  <a:srgbClr val="00B0F0"/>
                </a:solidFill>
              </a:defRPr>
            </a:lvl1pPr>
          </a:lstStyle>
          <a:p>
            <a:r>
              <a:rPr lang="en-US" altLang="zh-TW" dirty="0" smtClean="0"/>
              <a:t>Title</a:t>
            </a:r>
            <a:endParaRPr lang="zh-TW" altLang="en-US" dirty="0"/>
          </a:p>
        </p:txBody>
      </p:sp>
      <p:sp>
        <p:nvSpPr>
          <p:cNvPr id="3" name="內容版面配置區 2"/>
          <p:cNvSpPr>
            <a:spLocks noGrp="1"/>
          </p:cNvSpPr>
          <p:nvPr>
            <p:ph idx="1" hasCustomPrompt="1"/>
          </p:nvPr>
        </p:nvSpPr>
        <p:spPr>
          <a:xfrm>
            <a:off x="3575050" y="273050"/>
            <a:ext cx="5029398" cy="5853113"/>
          </a:xfrm>
          <a:prstGeom prst="rect">
            <a:avLst/>
          </a:prstGeom>
        </p:spPr>
        <p:txBody>
          <a:bodyPr>
            <a:normAutofit/>
          </a:bodyPr>
          <a:lstStyle>
            <a:lvl1pPr marL="265113" indent="-265113">
              <a:buClr>
                <a:schemeClr val="bg2">
                  <a:lumMod val="75000"/>
                </a:schemeClr>
              </a:buClr>
              <a:buSzPct val="120000"/>
              <a:defRPr sz="3200">
                <a:solidFill>
                  <a:schemeClr val="bg2">
                    <a:lumMod val="50000"/>
                  </a:schemeClr>
                </a:solidFill>
              </a:defRPr>
            </a:lvl1pPr>
            <a:lvl2pPr marL="715963" indent="-258763">
              <a:buClr>
                <a:schemeClr val="bg2">
                  <a:lumMod val="75000"/>
                </a:schemeClr>
              </a:buClr>
              <a:buSzPct val="120000"/>
              <a:defRPr sz="2800">
                <a:solidFill>
                  <a:schemeClr val="bg2">
                    <a:lumMod val="50000"/>
                  </a:schemeClr>
                </a:solidFill>
              </a:defRPr>
            </a:lvl2pPr>
            <a:lvl3pPr marL="1073150" indent="-158750">
              <a:buClr>
                <a:schemeClr val="bg2">
                  <a:lumMod val="75000"/>
                </a:schemeClr>
              </a:buClr>
              <a:buSzPct val="120000"/>
              <a:defRPr sz="2400">
                <a:solidFill>
                  <a:schemeClr val="bg2">
                    <a:lumMod val="50000"/>
                  </a:schemeClr>
                </a:solidFill>
              </a:defRPr>
            </a:lvl3pPr>
            <a:lvl4pPr>
              <a:buClr>
                <a:schemeClr val="bg2">
                  <a:lumMod val="75000"/>
                </a:schemeClr>
              </a:buClr>
              <a:buSzPct val="120000"/>
              <a:defRPr sz="2000">
                <a:solidFill>
                  <a:schemeClr val="bg2">
                    <a:lumMod val="50000"/>
                  </a:schemeClr>
                </a:solidFill>
              </a:defRPr>
            </a:lvl4pPr>
            <a:lvl5pPr>
              <a:buClr>
                <a:schemeClr val="bg2">
                  <a:lumMod val="75000"/>
                </a:schemeClr>
              </a:buClr>
              <a:buSzPct val="120000"/>
              <a:defRPr sz="2000">
                <a:solidFill>
                  <a:schemeClr val="bg2">
                    <a:lumMod val="50000"/>
                  </a:schemeClr>
                </a:solidFill>
              </a:defRPr>
            </a:lvl5pPr>
            <a:lvl6pPr>
              <a:defRPr sz="2000"/>
            </a:lvl6pPr>
            <a:lvl7pPr>
              <a:defRPr sz="2000"/>
            </a:lvl7pPr>
            <a:lvl8pPr>
              <a:defRPr sz="2000"/>
            </a:lvl8pPr>
            <a:lvl9pPr>
              <a:defRPr sz="20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4" name="文字版面配置區 3"/>
          <p:cNvSpPr>
            <a:spLocks noGrp="1"/>
          </p:cNvSpPr>
          <p:nvPr>
            <p:ph type="body" sz="half" idx="2" hasCustomPrompt="1"/>
          </p:nvPr>
        </p:nvSpPr>
        <p:spPr>
          <a:xfrm>
            <a:off x="457200" y="1435100"/>
            <a:ext cx="3008313" cy="4691063"/>
          </a:xfrm>
          <a:prstGeom prst="rect">
            <a:avLst/>
          </a:prstGeom>
        </p:spPr>
        <p:txBody>
          <a:bodyPr>
            <a:normAutofit/>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dirty="0" smtClean="0"/>
              <a:t>Text</a:t>
            </a:r>
            <a:endParaRPr lang="zh-TW" altLang="en-US" dirty="0" smtClean="0"/>
          </a:p>
        </p:txBody>
      </p:sp>
    </p:spTree>
    <p:extLst>
      <p:ext uri="{BB962C8B-B14F-4D97-AF65-F5344CB8AC3E}">
        <p14:creationId xmlns:p14="http://schemas.microsoft.com/office/powerpoint/2010/main" val="183761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792288" y="4800600"/>
            <a:ext cx="5486400" cy="566738"/>
          </a:xfrm>
          <a:prstGeom prst="rect">
            <a:avLst/>
          </a:prstGeom>
        </p:spPr>
        <p:txBody>
          <a:bodyPr anchor="b">
            <a:noAutofit/>
          </a:bodyPr>
          <a:lstStyle>
            <a:lvl1pPr algn="l">
              <a:defRPr sz="2000" b="0" i="0">
                <a:solidFill>
                  <a:srgbClr val="00B0F0"/>
                </a:solidFill>
              </a:defRPr>
            </a:lvl1pPr>
          </a:lstStyle>
          <a:p>
            <a:r>
              <a:rPr lang="en-US" altLang="zh-TW" dirty="0" smtClean="0"/>
              <a:t>Title</a:t>
            </a:r>
            <a:endParaRPr lang="zh-TW" altLang="en-US" dirty="0"/>
          </a:p>
        </p:txBody>
      </p:sp>
      <p:sp>
        <p:nvSpPr>
          <p:cNvPr id="3" name="圖片版面配置區 2"/>
          <p:cNvSpPr>
            <a:spLocks noGrp="1"/>
          </p:cNvSpPr>
          <p:nvPr>
            <p:ph type="pic" idx="1" hasCustomPrompt="1"/>
          </p:nvPr>
        </p:nvSpPr>
        <p:spPr>
          <a:xfrm>
            <a:off x="1792288" y="612775"/>
            <a:ext cx="5486400" cy="4114800"/>
          </a:xfrm>
          <a:prstGeom prst="rect">
            <a:avLst/>
          </a:prstGeom>
        </p:spPr>
        <p:txBody>
          <a:bodyPr>
            <a:normAutofit/>
          </a:bodyPr>
          <a:lstStyle>
            <a:lvl1pPr marL="0" indent="0">
              <a:buNone/>
              <a:defRPr sz="3200">
                <a:solidFill>
                  <a:schemeClr val="bg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dirty="0" smtClean="0"/>
              <a:t>Click to add Image</a:t>
            </a:r>
            <a:endParaRPr lang="zh-TW" altLang="en-US" noProof="0" dirty="0" smtClean="0"/>
          </a:p>
        </p:txBody>
      </p:sp>
      <p:sp>
        <p:nvSpPr>
          <p:cNvPr id="4" name="文字版面配置區 3"/>
          <p:cNvSpPr>
            <a:spLocks noGrp="1"/>
          </p:cNvSpPr>
          <p:nvPr>
            <p:ph type="body" sz="half" idx="2" hasCustomPrompt="1"/>
          </p:nvPr>
        </p:nvSpPr>
        <p:spPr>
          <a:xfrm>
            <a:off x="1792288" y="5367338"/>
            <a:ext cx="5486400" cy="804862"/>
          </a:xfrm>
          <a:prstGeom prst="rect">
            <a:avLst/>
          </a:prstGeom>
        </p:spPr>
        <p:txBody>
          <a:bodyPr>
            <a:normAutofit/>
          </a:bodyPr>
          <a:lstStyle>
            <a:lvl1pPr marL="0" indent="0">
              <a:buNone/>
              <a:defRPr sz="1400" baseline="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dirty="0" smtClean="0"/>
              <a:t>Text </a:t>
            </a:r>
            <a:endParaRPr lang="zh-TW" altLang="en-US" dirty="0" smtClean="0"/>
          </a:p>
        </p:txBody>
      </p:sp>
    </p:spTree>
    <p:extLst>
      <p:ext uri="{BB962C8B-B14F-4D97-AF65-F5344CB8AC3E}">
        <p14:creationId xmlns:p14="http://schemas.microsoft.com/office/powerpoint/2010/main" val="4068844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3" name="內容版面配置區 2"/>
          <p:cNvSpPr>
            <a:spLocks noGrp="1"/>
          </p:cNvSpPr>
          <p:nvPr>
            <p:ph idx="1" hasCustomPrompt="1"/>
          </p:nvPr>
        </p:nvSpPr>
        <p:spPr>
          <a:xfrm>
            <a:off x="463161" y="1124744"/>
            <a:ext cx="8064000" cy="5084440"/>
          </a:xfrm>
          <a:prstGeom prst="rect">
            <a:avLst/>
          </a:prstGeom>
        </p:spPr>
        <p:txBody>
          <a:bodyPr>
            <a:normAutofit/>
          </a:bodyPr>
          <a:lstStyle>
            <a:lvl1pPr marL="261938" indent="-261938">
              <a:buClr>
                <a:schemeClr val="bg2">
                  <a:lumMod val="75000"/>
                </a:schemeClr>
              </a:buClr>
              <a:buSzPct val="120000"/>
              <a:buFont typeface="Arial" pitchFamily="34" charset="0"/>
              <a:buChar char="•"/>
              <a:defRPr baseline="0">
                <a:solidFill>
                  <a:schemeClr val="bg2">
                    <a:lumMod val="50000"/>
                  </a:schemeClr>
                </a:solidFill>
              </a:defRPr>
            </a:lvl1pPr>
            <a:lvl2pPr marL="711200" indent="-254000">
              <a:buClr>
                <a:schemeClr val="bg2">
                  <a:lumMod val="75000"/>
                </a:schemeClr>
              </a:buClr>
              <a:buSzPct val="120000"/>
              <a:buFont typeface="Arial" pitchFamily="34" charset="0"/>
              <a:buChar char="•"/>
              <a:defRPr>
                <a:solidFill>
                  <a:schemeClr val="bg2">
                    <a:lumMod val="50000"/>
                  </a:schemeClr>
                </a:solidFill>
              </a:defRPr>
            </a:lvl2pPr>
            <a:lvl3pPr marL="1074738" indent="-160338">
              <a:buClr>
                <a:schemeClr val="bg2">
                  <a:lumMod val="75000"/>
                </a:schemeClr>
              </a:buClr>
              <a:buSzPct val="120000"/>
              <a:buFont typeface="Arial" pitchFamily="34" charset="0"/>
              <a:buChar char="•"/>
              <a:defRPr baseline="0">
                <a:solidFill>
                  <a:schemeClr val="bg2">
                    <a:lumMod val="50000"/>
                  </a:schemeClr>
                </a:solidFill>
              </a:defRPr>
            </a:lvl3pPr>
            <a:lvl4pPr marL="1524000" indent="-152400">
              <a:buClr>
                <a:schemeClr val="bg2">
                  <a:lumMod val="75000"/>
                </a:schemeClr>
              </a:buClr>
              <a:buSzPct val="120000"/>
              <a:buFont typeface="Arial" pitchFamily="34" charset="0"/>
              <a:buChar char="•"/>
              <a:defRPr baseline="0">
                <a:solidFill>
                  <a:schemeClr val="bg2">
                    <a:lumMod val="50000"/>
                  </a:schemeClr>
                </a:solidFill>
              </a:defRPr>
            </a:lvl4pPr>
            <a:lvl5pPr marL="1973263" indent="-144463">
              <a:buClr>
                <a:schemeClr val="bg2">
                  <a:lumMod val="75000"/>
                </a:schemeClr>
              </a:buClr>
              <a:buSzPct val="120000"/>
              <a:buFont typeface="Arial" pitchFamily="34" charset="0"/>
              <a:buChar char="•"/>
              <a:defRPr baseline="0">
                <a:solidFill>
                  <a:schemeClr val="bg2">
                    <a:lumMod val="50000"/>
                  </a:schemeClr>
                </a:solidFill>
              </a:defRPr>
            </a:lvl5pPr>
          </a:lstStyle>
          <a:p>
            <a:pPr lvl="0"/>
            <a:r>
              <a:rPr lang="en-US" altLang="zh-TW" dirty="0" smtClean="0"/>
              <a:t>Level One</a:t>
            </a:r>
            <a:endParaRPr lang="zh-TW" altLang="en-US" dirty="0" smtClean="0"/>
          </a:p>
          <a:p>
            <a:pPr lvl="1"/>
            <a:r>
              <a:rPr lang="en-US" altLang="zh-TW" dirty="0" smtClean="0"/>
              <a:t>Level Two</a:t>
            </a:r>
            <a:endParaRPr lang="zh-TW" altLang="en-US" dirty="0" smtClean="0"/>
          </a:p>
          <a:p>
            <a:pPr lvl="2"/>
            <a:r>
              <a:rPr lang="en-US" altLang="zh-TW" dirty="0" smtClean="0"/>
              <a:t>Level Three</a:t>
            </a:r>
            <a:endParaRPr lang="zh-TW" altLang="en-US" dirty="0" smtClean="0"/>
          </a:p>
          <a:p>
            <a:pPr lvl="3"/>
            <a:r>
              <a:rPr lang="en-US" altLang="zh-TW" dirty="0" smtClean="0"/>
              <a:t>Level Four</a:t>
            </a:r>
            <a:endParaRPr lang="zh-TW" altLang="en-US" dirty="0" smtClean="0"/>
          </a:p>
          <a:p>
            <a:pPr lvl="4"/>
            <a:r>
              <a:rPr lang="en-US" altLang="zh-TW" dirty="0" smtClean="0"/>
              <a:t>Level Five</a:t>
            </a:r>
            <a:endParaRPr lang="zh-TW" altLang="en-US" dirty="0"/>
          </a:p>
        </p:txBody>
      </p:sp>
      <p:sp>
        <p:nvSpPr>
          <p:cNvPr id="6"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pPr>
                <a:defRPr/>
              </a:pPr>
              <a:t>‹#›</a:t>
            </a:fld>
            <a:endParaRPr lang="en-US" altLang="zh-TW" dirty="0"/>
          </a:p>
        </p:txBody>
      </p:sp>
      <p:sp>
        <p:nvSpPr>
          <p:cNvPr id="8" name="Rectangle 6"/>
          <p:cNvSpPr txBox="1">
            <a:spLocks noChangeArrowheads="1"/>
          </p:cNvSpPr>
          <p:nvPr userDrawn="1"/>
        </p:nvSpPr>
        <p:spPr>
          <a:xfrm>
            <a:off x="5870376" y="645333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r"/>
            <a:r>
              <a:rPr lang="en-US" altLang="zh-TW" sz="1200" b="1" kern="0" dirty="0" smtClean="0"/>
              <a:t>Confidential</a:t>
            </a:r>
          </a:p>
        </p:txBody>
      </p:sp>
      <p:sp>
        <p:nvSpPr>
          <p:cNvPr id="9" name="Rectangle 2"/>
          <p:cNvSpPr>
            <a:spLocks/>
          </p:cNvSpPr>
          <p:nvPr userDrawn="1"/>
        </p:nvSpPr>
        <p:spPr bwMode="auto">
          <a:xfrm>
            <a:off x="8244408" y="6188400"/>
            <a:ext cx="4472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altLang="zh-TW" sz="600" dirty="0" smtClean="0">
                <a:solidFill>
                  <a:schemeClr val="bg1">
                    <a:lumMod val="50000"/>
                  </a:schemeClr>
                </a:solidFill>
                <a:latin typeface="Arial" charset="0"/>
                <a:ea typeface="新細明體" charset="-120"/>
                <a:cs typeface="Arial" charset="0"/>
                <a:sym typeface="Arial" charset="0"/>
              </a:rPr>
              <a:t>UMC © 2021</a:t>
            </a:r>
            <a:endParaRPr lang="en-US" altLang="zh-TW" sz="600" dirty="0">
              <a:solidFill>
                <a:schemeClr val="bg1">
                  <a:lumMod val="50000"/>
                </a:schemeClr>
              </a:solidFill>
              <a:latin typeface="Arial" charset="0"/>
              <a:ea typeface="新細明體" charset="-120"/>
              <a:cs typeface="Arial" charset="0"/>
              <a:sym typeface="Arial" charset="0"/>
            </a:endParaRPr>
          </a:p>
        </p:txBody>
      </p:sp>
    </p:spTree>
    <p:extLst>
      <p:ext uri="{BB962C8B-B14F-4D97-AF65-F5344CB8AC3E}">
        <p14:creationId xmlns:p14="http://schemas.microsoft.com/office/powerpoint/2010/main" val="80906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539552" y="1219200"/>
            <a:ext cx="7992888" cy="4724400"/>
          </a:xfrm>
          <a:prstGeom prst="rect">
            <a:avLst/>
          </a:prstGeom>
        </p:spPr>
        <p:txBody>
          <a:bodyPr vert="eaVert">
            <a:normAutofit/>
          </a:bodyPr>
          <a:lstStyle>
            <a:lvl1pPr>
              <a:buClr>
                <a:schemeClr val="bg2">
                  <a:lumMod val="75000"/>
                </a:schemeClr>
              </a:buClr>
              <a:defRPr>
                <a:solidFill>
                  <a:schemeClr val="bg2">
                    <a:lumMod val="50000"/>
                  </a:schemeClr>
                </a:solidFill>
              </a:defRPr>
            </a:lvl1pPr>
            <a:lvl2pPr>
              <a:buClr>
                <a:schemeClr val="bg2">
                  <a:lumMod val="75000"/>
                </a:schemeClr>
              </a:buClr>
              <a:defRPr>
                <a:solidFill>
                  <a:schemeClr val="bg2">
                    <a:lumMod val="50000"/>
                  </a:schemeClr>
                </a:solidFill>
              </a:defRPr>
            </a:lvl2pPr>
            <a:lvl3pPr>
              <a:buClr>
                <a:schemeClr val="bg2">
                  <a:lumMod val="75000"/>
                </a:schemeClr>
              </a:buClr>
              <a:defRPr>
                <a:solidFill>
                  <a:schemeClr val="bg2">
                    <a:lumMod val="50000"/>
                  </a:schemeClr>
                </a:solidFill>
              </a:defRPr>
            </a:lvl3pPr>
            <a:lvl4pPr>
              <a:buClr>
                <a:schemeClr val="bg2">
                  <a:lumMod val="75000"/>
                </a:schemeClr>
              </a:buClr>
              <a:defRPr>
                <a:solidFill>
                  <a:schemeClr val="bg2">
                    <a:lumMod val="50000"/>
                  </a:schemeClr>
                </a:solidFill>
              </a:defRPr>
            </a:lvl4pPr>
            <a:lvl5pPr>
              <a:buClr>
                <a:schemeClr val="bg2">
                  <a:lumMod val="75000"/>
                </a:schemeClr>
              </a:buClr>
              <a:defRPr>
                <a:solidFill>
                  <a:schemeClr val="bg2">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Tree>
    <p:extLst>
      <p:ext uri="{BB962C8B-B14F-4D97-AF65-F5344CB8AC3E}">
        <p14:creationId xmlns:p14="http://schemas.microsoft.com/office/powerpoint/2010/main" val="326364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332656"/>
            <a:ext cx="1750640" cy="5610944"/>
          </a:xfrm>
          <a:prstGeom prst="rect">
            <a:avLst/>
          </a:prstGeom>
        </p:spPr>
        <p:txBody>
          <a:bodyPr vert="eaVert">
            <a:noAutofit/>
          </a:bodyPr>
          <a:lstStyle>
            <a:lvl1pPr>
              <a:defRPr sz="3200" b="0" i="0">
                <a:solidFill>
                  <a:schemeClr val="bg2">
                    <a:lumMod val="50000"/>
                  </a:schemeClr>
                </a:solidFill>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533400" y="332656"/>
            <a:ext cx="6096000" cy="5610944"/>
          </a:xfrm>
          <a:prstGeom prst="rect">
            <a:avLst/>
          </a:prstGeom>
        </p:spPr>
        <p:txBody>
          <a:bodyPr vert="eaVert">
            <a:normAutofit/>
          </a:bodyPr>
          <a:lstStyle>
            <a:lvl1pPr>
              <a:buClr>
                <a:schemeClr val="bg2">
                  <a:lumMod val="75000"/>
                </a:schemeClr>
              </a:buClr>
              <a:defRPr>
                <a:solidFill>
                  <a:schemeClr val="bg2">
                    <a:lumMod val="50000"/>
                  </a:schemeClr>
                </a:solidFill>
              </a:defRPr>
            </a:lvl1pPr>
            <a:lvl2pPr>
              <a:buClr>
                <a:schemeClr val="bg2">
                  <a:lumMod val="75000"/>
                </a:schemeClr>
              </a:buClr>
              <a:defRPr>
                <a:solidFill>
                  <a:schemeClr val="bg2">
                    <a:lumMod val="50000"/>
                  </a:schemeClr>
                </a:solidFill>
              </a:defRPr>
            </a:lvl2pPr>
            <a:lvl3pPr>
              <a:buClr>
                <a:schemeClr val="bg2">
                  <a:lumMod val="75000"/>
                </a:schemeClr>
              </a:buClr>
              <a:defRPr>
                <a:solidFill>
                  <a:schemeClr val="bg2">
                    <a:lumMod val="50000"/>
                  </a:schemeClr>
                </a:solidFill>
              </a:defRPr>
            </a:lvl3pPr>
            <a:lvl4pPr>
              <a:buClr>
                <a:schemeClr val="bg2">
                  <a:lumMod val="75000"/>
                </a:schemeClr>
              </a:buClr>
              <a:defRPr>
                <a:solidFill>
                  <a:schemeClr val="bg2">
                    <a:lumMod val="50000"/>
                  </a:schemeClr>
                </a:solidFill>
              </a:defRPr>
            </a:lvl4pPr>
            <a:lvl5pPr>
              <a:buClr>
                <a:schemeClr val="bg2">
                  <a:lumMod val="75000"/>
                </a:schemeClr>
              </a:buClr>
              <a:defRPr>
                <a:solidFill>
                  <a:schemeClr val="bg2">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52410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結束">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115616" y="3717032"/>
            <a:ext cx="4752528" cy="432048"/>
          </a:xfrm>
          <a:prstGeom prst="rect">
            <a:avLst/>
          </a:prstGeom>
        </p:spPr>
        <p:txBody>
          <a:bodyPr>
            <a:noAutofit/>
          </a:bodyPr>
          <a:lstStyle>
            <a:lvl1pPr algn="l">
              <a:defRPr sz="1400" b="0" i="1" cap="none" baseline="0">
                <a:solidFill>
                  <a:srgbClr val="00B0F0"/>
                </a:solidFill>
              </a:defRPr>
            </a:lvl1pPr>
          </a:lstStyle>
          <a:p>
            <a:r>
              <a:rPr lang="en-US" altLang="zh-TW" dirty="0" smtClean="0"/>
              <a:t>Future topic, if opportunity allows…</a:t>
            </a:r>
            <a:br>
              <a:rPr lang="en-US" altLang="zh-TW" dirty="0" smtClean="0"/>
            </a:br>
            <a:r>
              <a:rPr lang="en-US" altLang="zh-TW" dirty="0" smtClean="0"/>
              <a:t/>
            </a:r>
            <a:br>
              <a:rPr lang="en-US" altLang="zh-TW" dirty="0" smtClean="0"/>
            </a:br>
            <a:endParaRPr lang="zh-TW" altLang="en-US" dirty="0"/>
          </a:p>
        </p:txBody>
      </p:sp>
      <p:sp>
        <p:nvSpPr>
          <p:cNvPr id="3" name="文字版面配置區 2"/>
          <p:cNvSpPr>
            <a:spLocks noGrp="1"/>
          </p:cNvSpPr>
          <p:nvPr>
            <p:ph type="body" idx="1" hasCustomPrompt="1"/>
          </p:nvPr>
        </p:nvSpPr>
        <p:spPr>
          <a:xfrm>
            <a:off x="1115616" y="2348880"/>
            <a:ext cx="4752528" cy="1212155"/>
          </a:xfrm>
          <a:prstGeom prst="rect">
            <a:avLst/>
          </a:prstGeom>
        </p:spPr>
        <p:txBody>
          <a:bodyPr anchor="t">
            <a:noAutofit/>
          </a:bodyPr>
          <a:lstStyle>
            <a:lvl1pPr marL="0" indent="0">
              <a:buNone/>
              <a:defRPr sz="320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smtClean="0"/>
              <a:t>Thank You!</a:t>
            </a:r>
          </a:p>
        </p:txBody>
      </p:sp>
      <p:sp>
        <p:nvSpPr>
          <p:cNvPr id="5" name="文字版面配置區 2"/>
          <p:cNvSpPr>
            <a:spLocks noGrp="1"/>
          </p:cNvSpPr>
          <p:nvPr>
            <p:ph type="body" idx="13" hasCustomPrompt="1"/>
          </p:nvPr>
        </p:nvSpPr>
        <p:spPr>
          <a:xfrm>
            <a:off x="1115616" y="4293096"/>
            <a:ext cx="4752528" cy="356046"/>
          </a:xfrm>
          <a:prstGeom prst="rect">
            <a:avLst/>
          </a:prstGeom>
        </p:spPr>
        <p:txBody>
          <a:bodyPr anchor="t">
            <a:noAutofit/>
          </a:bodyPr>
          <a:lstStyle>
            <a:lvl1pPr marL="0" indent="0" algn="l">
              <a:buNone/>
              <a:defRPr sz="1200" b="0" i="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Future Topic</a:t>
            </a:r>
            <a:endParaRPr lang="zh-TW" altLang="en-US" dirty="0" smtClean="0"/>
          </a:p>
        </p:txBody>
      </p:sp>
    </p:spTree>
    <p:extLst>
      <p:ext uri="{BB962C8B-B14F-4D97-AF65-F5344CB8AC3E}">
        <p14:creationId xmlns:p14="http://schemas.microsoft.com/office/powerpoint/2010/main" val="377362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3734" name="Rectangle 6"/>
          <p:cNvSpPr>
            <a:spLocks noGrp="1" noChangeArrowheads="1"/>
          </p:cNvSpPr>
          <p:nvPr>
            <p:ph type="ctrTitle" hasCustomPrompt="1"/>
          </p:nvPr>
        </p:nvSpPr>
        <p:spPr>
          <a:xfrm>
            <a:off x="3275856" y="2564904"/>
            <a:ext cx="5182344" cy="17281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lgn="l">
              <a:defRPr sz="4000" i="0" baseline="0">
                <a:solidFill>
                  <a:schemeClr val="bg2">
                    <a:lumMod val="50000"/>
                  </a:schemeClr>
                </a:solidFill>
                <a:latin typeface="+mj-lt"/>
              </a:defRPr>
            </a:lvl1pPr>
          </a:lstStyle>
          <a:p>
            <a:pPr lvl="0"/>
            <a:r>
              <a:rPr lang="en-US" altLang="zh-TW" noProof="0" dirty="0" smtClean="0"/>
              <a:t>Presentation Title</a:t>
            </a:r>
            <a:br>
              <a:rPr lang="en-US" altLang="zh-TW" noProof="0" dirty="0" smtClean="0"/>
            </a:br>
            <a:r>
              <a:rPr lang="en-US" altLang="zh-TW" noProof="0" dirty="0" smtClean="0"/>
              <a:t>Maximum</a:t>
            </a:r>
            <a:br>
              <a:rPr lang="en-US" altLang="zh-TW" noProof="0" dirty="0" smtClean="0"/>
            </a:br>
            <a:r>
              <a:rPr lang="en-US" altLang="zh-TW" noProof="0" dirty="0" smtClean="0"/>
              <a:t>3 Lines</a:t>
            </a:r>
          </a:p>
        </p:txBody>
      </p:sp>
      <p:sp>
        <p:nvSpPr>
          <p:cNvPr id="12" name="Rectangle 7"/>
          <p:cNvSpPr>
            <a:spLocks noGrp="1" noChangeArrowheads="1"/>
          </p:cNvSpPr>
          <p:nvPr>
            <p:ph type="subTitle" idx="1" hasCustomPrompt="1"/>
          </p:nvPr>
        </p:nvSpPr>
        <p:spPr>
          <a:xfrm>
            <a:off x="323528" y="5301208"/>
            <a:ext cx="2520280" cy="1296144"/>
          </a:xfrm>
          <a:prstGeom prst="rect">
            <a:avLst/>
          </a:prstGeom>
        </p:spPr>
        <p:txBody>
          <a:bodyPr>
            <a:noAutofit/>
          </a:bodyPr>
          <a:lstStyle>
            <a:lvl1pPr marL="0" indent="0" algn="r">
              <a:buFont typeface="Wingdings" pitchFamily="2" charset="2"/>
              <a:buNone/>
              <a:defRPr sz="2000" baseline="0">
                <a:solidFill>
                  <a:schemeClr val="bg2">
                    <a:lumMod val="50000"/>
                  </a:schemeClr>
                </a:solidFill>
              </a:defRPr>
            </a:lvl1pPr>
          </a:lstStyle>
          <a:p>
            <a:pPr lvl="0"/>
            <a:r>
              <a:rPr lang="en-US" altLang="zh-TW" noProof="0" dirty="0" smtClean="0"/>
              <a:t>Presenter’s Name</a:t>
            </a:r>
            <a:br>
              <a:rPr lang="en-US" altLang="zh-TW" noProof="0" dirty="0" smtClean="0"/>
            </a:br>
            <a:r>
              <a:rPr lang="en-US" altLang="zh-TW" noProof="0" dirty="0" smtClean="0"/>
              <a:t>Department / Title</a:t>
            </a:r>
            <a:br>
              <a:rPr lang="en-US" altLang="zh-TW" noProof="0" dirty="0" smtClean="0"/>
            </a:br>
            <a:r>
              <a:rPr lang="en-US" altLang="zh-TW" noProof="0" dirty="0" smtClean="0"/>
              <a:t>Date</a:t>
            </a:r>
          </a:p>
        </p:txBody>
      </p:sp>
    </p:spTree>
    <p:extLst>
      <p:ext uri="{BB962C8B-B14F-4D97-AF65-F5344CB8AC3E}">
        <p14:creationId xmlns:p14="http://schemas.microsoft.com/office/powerpoint/2010/main" val="2661656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標題與副標題投影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3734" name="Rectangle 6"/>
          <p:cNvSpPr>
            <a:spLocks noGrp="1" noChangeArrowheads="1"/>
          </p:cNvSpPr>
          <p:nvPr>
            <p:ph type="ctrTitle" hasCustomPrompt="1"/>
          </p:nvPr>
        </p:nvSpPr>
        <p:spPr>
          <a:xfrm>
            <a:off x="3275856" y="2276872"/>
            <a:ext cx="5182344" cy="17281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lgn="l">
              <a:defRPr sz="4000" i="0" baseline="0">
                <a:solidFill>
                  <a:schemeClr val="bg2">
                    <a:lumMod val="50000"/>
                  </a:schemeClr>
                </a:solidFill>
                <a:latin typeface="+mj-lt"/>
              </a:defRPr>
            </a:lvl1pPr>
          </a:lstStyle>
          <a:p>
            <a:pPr lvl="0"/>
            <a:r>
              <a:rPr lang="en-US" altLang="zh-TW" noProof="0" dirty="0" smtClean="0"/>
              <a:t>Presentation Title</a:t>
            </a:r>
            <a:br>
              <a:rPr lang="en-US" altLang="zh-TW" noProof="0" dirty="0" smtClean="0"/>
            </a:br>
            <a:r>
              <a:rPr lang="en-US" altLang="zh-TW" noProof="0" dirty="0" smtClean="0"/>
              <a:t>Maximum</a:t>
            </a:r>
            <a:br>
              <a:rPr lang="en-US" altLang="zh-TW" noProof="0" dirty="0" smtClean="0"/>
            </a:br>
            <a:r>
              <a:rPr lang="en-US" altLang="zh-TW" noProof="0" dirty="0" smtClean="0"/>
              <a:t>3 Lines</a:t>
            </a:r>
          </a:p>
        </p:txBody>
      </p:sp>
      <p:sp>
        <p:nvSpPr>
          <p:cNvPr id="73735" name="Rectangle 7"/>
          <p:cNvSpPr>
            <a:spLocks noGrp="1" noChangeArrowheads="1"/>
          </p:cNvSpPr>
          <p:nvPr>
            <p:ph type="subTitle" idx="1" hasCustomPrompt="1"/>
          </p:nvPr>
        </p:nvSpPr>
        <p:spPr>
          <a:xfrm>
            <a:off x="3275856" y="4162400"/>
            <a:ext cx="5184576" cy="1066800"/>
          </a:xfrm>
          <a:prstGeom prst="rect">
            <a:avLst/>
          </a:prstGeom>
        </p:spPr>
        <p:txBody>
          <a:bodyPr>
            <a:noAutofit/>
          </a:bodyPr>
          <a:lstStyle>
            <a:lvl1pPr marL="0" indent="0" algn="l">
              <a:buFont typeface="Wingdings" pitchFamily="2" charset="2"/>
              <a:buNone/>
              <a:defRPr sz="2400" baseline="0">
                <a:solidFill>
                  <a:srgbClr val="00B0F0"/>
                </a:solidFill>
              </a:defRPr>
            </a:lvl1pPr>
          </a:lstStyle>
          <a:p>
            <a:pPr lvl="0"/>
            <a:r>
              <a:rPr lang="en-US" altLang="zh-TW" noProof="0" dirty="0" smtClean="0"/>
              <a:t>Subtitle</a:t>
            </a:r>
            <a:br>
              <a:rPr lang="en-US" altLang="zh-TW" noProof="0" dirty="0" smtClean="0"/>
            </a:br>
            <a:r>
              <a:rPr lang="en-US" altLang="zh-TW" noProof="0" dirty="0" smtClean="0"/>
              <a:t>Maximum 2 Lines</a:t>
            </a:r>
          </a:p>
        </p:txBody>
      </p:sp>
      <p:sp>
        <p:nvSpPr>
          <p:cNvPr id="9" name="文字版面配置區 2"/>
          <p:cNvSpPr>
            <a:spLocks noGrp="1"/>
          </p:cNvSpPr>
          <p:nvPr>
            <p:ph type="body" idx="13" hasCustomPrompt="1"/>
          </p:nvPr>
        </p:nvSpPr>
        <p:spPr>
          <a:xfrm>
            <a:off x="323528" y="5377210"/>
            <a:ext cx="2520280" cy="356046"/>
          </a:xfrm>
          <a:prstGeom prst="rect">
            <a:avLst/>
          </a:prstGeom>
        </p:spPr>
        <p:txBody>
          <a:bodyPr anchor="b">
            <a:noAutofit/>
          </a:bodyPr>
          <a:lstStyle>
            <a:lvl1pPr marL="0" indent="0" algn="r">
              <a:buNone/>
              <a:defRPr sz="18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Presenter’s Name</a:t>
            </a:r>
            <a:endParaRPr lang="zh-TW" altLang="en-US" dirty="0" smtClean="0"/>
          </a:p>
        </p:txBody>
      </p:sp>
      <p:sp>
        <p:nvSpPr>
          <p:cNvPr id="10" name="文字版面配置區 2"/>
          <p:cNvSpPr>
            <a:spLocks noGrp="1"/>
          </p:cNvSpPr>
          <p:nvPr>
            <p:ph type="body" idx="14" hasCustomPrompt="1"/>
          </p:nvPr>
        </p:nvSpPr>
        <p:spPr>
          <a:xfrm>
            <a:off x="323528" y="5733256"/>
            <a:ext cx="2520280" cy="371128"/>
          </a:xfrm>
          <a:prstGeom prst="rect">
            <a:avLst/>
          </a:prstGeom>
        </p:spPr>
        <p:txBody>
          <a:bodyPr anchor="b">
            <a:noAutofit/>
          </a:bodyPr>
          <a:lstStyle>
            <a:lvl1pPr marL="0" indent="0" algn="r">
              <a:buNone/>
              <a:defRPr sz="18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Department / Title</a:t>
            </a:r>
            <a:endParaRPr lang="zh-TW" altLang="en-US" dirty="0" smtClean="0"/>
          </a:p>
        </p:txBody>
      </p:sp>
      <p:sp>
        <p:nvSpPr>
          <p:cNvPr id="11" name="文字版面配置區 2"/>
          <p:cNvSpPr>
            <a:spLocks noGrp="1"/>
          </p:cNvSpPr>
          <p:nvPr>
            <p:ph type="body" idx="15" hasCustomPrompt="1"/>
          </p:nvPr>
        </p:nvSpPr>
        <p:spPr>
          <a:xfrm>
            <a:off x="323528" y="6122839"/>
            <a:ext cx="2520280" cy="330497"/>
          </a:xfrm>
          <a:prstGeom prst="rect">
            <a:avLst/>
          </a:prstGeom>
        </p:spPr>
        <p:txBody>
          <a:bodyPr anchor="b">
            <a:noAutofit/>
          </a:bodyPr>
          <a:lstStyle>
            <a:lvl1pPr marL="0" indent="0" algn="r">
              <a:buNone/>
              <a:defRPr sz="18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Date</a:t>
            </a:r>
            <a:endParaRPr lang="zh-TW" altLang="en-US" dirty="0" smtClean="0"/>
          </a:p>
        </p:txBody>
      </p:sp>
    </p:spTree>
    <p:extLst>
      <p:ext uri="{BB962C8B-B14F-4D97-AF65-F5344CB8AC3E}">
        <p14:creationId xmlns:p14="http://schemas.microsoft.com/office/powerpoint/2010/main" val="99144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3" name="內容版面配置區 2"/>
          <p:cNvSpPr>
            <a:spLocks noGrp="1"/>
          </p:cNvSpPr>
          <p:nvPr>
            <p:ph idx="1" hasCustomPrompt="1"/>
          </p:nvPr>
        </p:nvSpPr>
        <p:spPr>
          <a:xfrm>
            <a:off x="463161" y="1124744"/>
            <a:ext cx="8064000" cy="5084440"/>
          </a:xfrm>
          <a:prstGeom prst="rect">
            <a:avLst/>
          </a:prstGeom>
        </p:spPr>
        <p:txBody>
          <a:bodyPr>
            <a:normAutofit/>
          </a:bodyPr>
          <a:lstStyle>
            <a:lvl1pPr marL="265113" indent="-265113">
              <a:buClr>
                <a:schemeClr val="bg2">
                  <a:lumMod val="75000"/>
                </a:schemeClr>
              </a:buClr>
              <a:buSzPct val="120000"/>
              <a:buFont typeface="Arial" pitchFamily="34" charset="0"/>
              <a:buChar char="•"/>
              <a:defRPr baseline="0">
                <a:solidFill>
                  <a:schemeClr val="bg2">
                    <a:lumMod val="50000"/>
                  </a:schemeClr>
                </a:solidFill>
              </a:defRPr>
            </a:lvl1pPr>
            <a:lvl2pPr marL="715963" indent="-258763">
              <a:buClr>
                <a:schemeClr val="bg2">
                  <a:lumMod val="75000"/>
                </a:schemeClr>
              </a:buClr>
              <a:buSzPct val="120000"/>
              <a:buFont typeface="Arial" pitchFamily="34" charset="0"/>
              <a:buChar char="•"/>
              <a:defRPr>
                <a:solidFill>
                  <a:schemeClr val="bg2">
                    <a:lumMod val="50000"/>
                  </a:schemeClr>
                </a:solidFill>
              </a:defRPr>
            </a:lvl2pPr>
            <a:lvl3pPr marL="1073150" indent="-158750">
              <a:buClr>
                <a:schemeClr val="bg2">
                  <a:lumMod val="75000"/>
                </a:schemeClr>
              </a:buClr>
              <a:buSzPct val="120000"/>
              <a:buFont typeface="Arial" pitchFamily="34" charset="0"/>
              <a:buChar char="•"/>
              <a:defRPr baseline="0">
                <a:solidFill>
                  <a:schemeClr val="bg2">
                    <a:lumMod val="50000"/>
                  </a:schemeClr>
                </a:solidFill>
              </a:defRPr>
            </a:lvl3pPr>
            <a:lvl4pPr marL="1524000" indent="-152400">
              <a:buClr>
                <a:schemeClr val="bg2">
                  <a:lumMod val="75000"/>
                </a:schemeClr>
              </a:buClr>
              <a:buSzPct val="120000"/>
              <a:buFont typeface="Arial" pitchFamily="34" charset="0"/>
              <a:buChar char="•"/>
              <a:defRPr baseline="0">
                <a:solidFill>
                  <a:schemeClr val="bg2">
                    <a:lumMod val="50000"/>
                  </a:schemeClr>
                </a:solidFill>
              </a:defRPr>
            </a:lvl4pPr>
            <a:lvl5pPr marL="1974850" indent="-146050">
              <a:buClr>
                <a:schemeClr val="bg2">
                  <a:lumMod val="75000"/>
                </a:schemeClr>
              </a:buClr>
              <a:buSzPct val="120000"/>
              <a:buFont typeface="Arial" pitchFamily="34" charset="0"/>
              <a:buChar char="•"/>
              <a:defRPr baseline="0">
                <a:solidFill>
                  <a:schemeClr val="bg2">
                    <a:lumMod val="50000"/>
                  </a:schemeClr>
                </a:solidFill>
              </a:defRPr>
            </a:lvl5pPr>
          </a:lstStyle>
          <a:p>
            <a:pPr lvl="0"/>
            <a:r>
              <a:rPr lang="en-US" altLang="zh-TW" dirty="0" smtClean="0"/>
              <a:t>Level One</a:t>
            </a:r>
            <a:endParaRPr lang="zh-TW" altLang="en-US" dirty="0" smtClean="0"/>
          </a:p>
          <a:p>
            <a:pPr lvl="1"/>
            <a:r>
              <a:rPr lang="en-US" altLang="zh-TW" dirty="0" smtClean="0"/>
              <a:t>Level Two</a:t>
            </a:r>
            <a:endParaRPr lang="zh-TW" altLang="en-US" dirty="0" smtClean="0"/>
          </a:p>
          <a:p>
            <a:pPr lvl="2"/>
            <a:r>
              <a:rPr lang="en-US" altLang="zh-TW" dirty="0" smtClean="0"/>
              <a:t>Level Three</a:t>
            </a:r>
            <a:endParaRPr lang="zh-TW" altLang="en-US" dirty="0" smtClean="0"/>
          </a:p>
          <a:p>
            <a:pPr lvl="3"/>
            <a:r>
              <a:rPr lang="en-US" altLang="zh-TW" dirty="0" smtClean="0"/>
              <a:t>Level Four</a:t>
            </a:r>
            <a:endParaRPr lang="zh-TW" altLang="en-US" dirty="0" smtClean="0"/>
          </a:p>
          <a:p>
            <a:pPr lvl="4"/>
            <a:r>
              <a:rPr lang="en-US" altLang="zh-TW" dirty="0" smtClean="0"/>
              <a:t>Level Five</a:t>
            </a:r>
            <a:endParaRPr lang="zh-TW" altLang="en-US" dirty="0"/>
          </a:p>
        </p:txBody>
      </p:sp>
      <p:sp>
        <p:nvSpPr>
          <p:cNvPr id="6" name="Text Box 1"/>
          <p:cNvSpPr txBox="1">
            <a:spLocks noGrp="1" noChangeArrowheads="1"/>
          </p:cNvSpPr>
          <p:nvPr>
            <p:ph type="sldNum" sz="quarter" idx="16"/>
          </p:nvPr>
        </p:nvSpPr>
        <p:spPr>
          <a:xfrm>
            <a:off x="8768953" y="6093296"/>
            <a:ext cx="146626" cy="193204"/>
          </a:xfrm>
          <a:ln/>
        </p:spPr>
        <p:txBody>
          <a:bodyPr/>
          <a:lstStyle>
            <a:lvl1pPr>
              <a:defRPr sz="1200">
                <a:solidFill>
                  <a:schemeClr val="bg2">
                    <a:lumMod val="50000"/>
                  </a:schemeClr>
                </a:solidFill>
              </a:defRPr>
            </a:lvl1pPr>
          </a:lstStyle>
          <a:p>
            <a:pPr>
              <a:defRPr/>
            </a:pPr>
            <a:fld id="{84A2DEF5-EFC4-4AD8-A93F-D20A94E000C2}" type="slidenum">
              <a:rPr lang="en-US" altLang="zh-TW" smtClean="0">
                <a:solidFill>
                  <a:srgbClr val="7F7F7F">
                    <a:lumMod val="50000"/>
                  </a:srgbClr>
                </a:solidFill>
              </a:rPr>
              <a:pPr>
                <a:defRPr/>
              </a:pPr>
              <a:t>‹#›</a:t>
            </a:fld>
            <a:endParaRPr lang="en-US" altLang="zh-TW" dirty="0">
              <a:solidFill>
                <a:srgbClr val="7F7F7F">
                  <a:lumMod val="50000"/>
                </a:srgbClr>
              </a:solidFill>
            </a:endParaRPr>
          </a:p>
        </p:txBody>
      </p:sp>
    </p:spTree>
    <p:extLst>
      <p:ext uri="{BB962C8B-B14F-4D97-AF65-F5344CB8AC3E}">
        <p14:creationId xmlns:p14="http://schemas.microsoft.com/office/powerpoint/2010/main" val="54955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標題與副標題及物件">
    <p:spTree>
      <p:nvGrpSpPr>
        <p:cNvPr id="1" name=""/>
        <p:cNvGrpSpPr/>
        <p:nvPr/>
      </p:nvGrpSpPr>
      <p:grpSpPr>
        <a:xfrm>
          <a:off x="0" y="0"/>
          <a:ext cx="0" cy="0"/>
          <a:chOff x="0" y="0"/>
          <a:chExt cx="0" cy="0"/>
        </a:xfrm>
      </p:grpSpPr>
      <p:sp>
        <p:nvSpPr>
          <p:cNvPr id="10" name="文字版面配置區 2"/>
          <p:cNvSpPr>
            <a:spLocks noGrp="1"/>
          </p:cNvSpPr>
          <p:nvPr>
            <p:ph type="body" idx="13" hasCustomPrompt="1"/>
          </p:nvPr>
        </p:nvSpPr>
        <p:spPr>
          <a:xfrm>
            <a:off x="466552" y="884586"/>
            <a:ext cx="8064000" cy="356046"/>
          </a:xfrm>
          <a:prstGeom prst="rect">
            <a:avLst/>
          </a:prstGeom>
        </p:spPr>
        <p:txBody>
          <a:bodyPr anchor="t">
            <a:noAutofit/>
          </a:bodyPr>
          <a:lstStyle>
            <a:lvl1pPr marL="0" indent="0" algn="l">
              <a:buNone/>
              <a:defRPr sz="1800" b="0"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Subtitle </a:t>
            </a:r>
            <a:endParaRPr lang="zh-TW" altLang="en-US" dirty="0" smtClean="0"/>
          </a:p>
        </p:txBody>
      </p:sp>
      <p:sp>
        <p:nvSpPr>
          <p:cNvPr id="6" name="Text Box 1"/>
          <p:cNvSpPr txBox="1">
            <a:spLocks noGrp="1" noChangeArrowheads="1"/>
          </p:cNvSpPr>
          <p:nvPr>
            <p:ph type="sldNum" sz="quarter" idx="16"/>
          </p:nvPr>
        </p:nvSpPr>
        <p:spPr>
          <a:xfrm>
            <a:off x="8768953" y="6090047"/>
            <a:ext cx="146626" cy="219273"/>
          </a:xfrm>
          <a:ln/>
        </p:spPr>
        <p:txBody>
          <a:bodyPr/>
          <a:lstStyle>
            <a:lvl1pPr>
              <a:defRPr sz="1200">
                <a:solidFill>
                  <a:schemeClr val="bg2">
                    <a:lumMod val="50000"/>
                  </a:schemeClr>
                </a:solidFill>
              </a:defRPr>
            </a:lvl1pPr>
          </a:lstStyle>
          <a:p>
            <a:pPr>
              <a:defRPr/>
            </a:pPr>
            <a:fld id="{84A2DEF5-EFC4-4AD8-A93F-D20A94E000C2}" type="slidenum">
              <a:rPr lang="en-US" altLang="zh-TW" smtClean="0">
                <a:solidFill>
                  <a:srgbClr val="7F7F7F">
                    <a:lumMod val="50000"/>
                  </a:srgbClr>
                </a:solidFill>
              </a:rPr>
              <a:pPr>
                <a:defRPr/>
              </a:pPr>
              <a:t>‹#›</a:t>
            </a:fld>
            <a:endParaRPr lang="en-US" altLang="zh-TW" dirty="0">
              <a:solidFill>
                <a:srgbClr val="7F7F7F">
                  <a:lumMod val="50000"/>
                </a:srgbClr>
              </a:solidFill>
            </a:endParaRPr>
          </a:p>
        </p:txBody>
      </p:sp>
      <p:sp>
        <p:nvSpPr>
          <p:cNvPr id="8"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9" name="內容版面配置區 2"/>
          <p:cNvSpPr>
            <a:spLocks noGrp="1"/>
          </p:cNvSpPr>
          <p:nvPr>
            <p:ph idx="1" hasCustomPrompt="1"/>
          </p:nvPr>
        </p:nvSpPr>
        <p:spPr>
          <a:xfrm>
            <a:off x="463161" y="1412776"/>
            <a:ext cx="8064000" cy="4796408"/>
          </a:xfrm>
          <a:prstGeom prst="rect">
            <a:avLst/>
          </a:prstGeom>
        </p:spPr>
        <p:txBody>
          <a:bodyPr>
            <a:normAutofit/>
          </a:bodyPr>
          <a:lstStyle>
            <a:lvl1pPr marL="265113" indent="-265113">
              <a:buClr>
                <a:schemeClr val="bg2">
                  <a:lumMod val="75000"/>
                </a:schemeClr>
              </a:buClr>
              <a:buSzPct val="120000"/>
              <a:buFont typeface="Arial" pitchFamily="34" charset="0"/>
              <a:buChar char="•"/>
              <a:defRPr baseline="0">
                <a:solidFill>
                  <a:schemeClr val="bg2">
                    <a:lumMod val="50000"/>
                  </a:schemeClr>
                </a:solidFill>
              </a:defRPr>
            </a:lvl1pPr>
            <a:lvl2pPr marL="715963" indent="-258763">
              <a:buClr>
                <a:schemeClr val="bg2">
                  <a:lumMod val="75000"/>
                </a:schemeClr>
              </a:buClr>
              <a:buSzPct val="120000"/>
              <a:buFont typeface="Arial" pitchFamily="34" charset="0"/>
              <a:buChar char="•"/>
              <a:defRPr>
                <a:solidFill>
                  <a:schemeClr val="bg2">
                    <a:lumMod val="50000"/>
                  </a:schemeClr>
                </a:solidFill>
              </a:defRPr>
            </a:lvl2pPr>
            <a:lvl3pPr marL="1073150" indent="-158750">
              <a:buClr>
                <a:schemeClr val="bg2">
                  <a:lumMod val="75000"/>
                </a:schemeClr>
              </a:buClr>
              <a:buSzPct val="120000"/>
              <a:buFont typeface="Arial" pitchFamily="34" charset="0"/>
              <a:buChar char="•"/>
              <a:defRPr baseline="0">
                <a:solidFill>
                  <a:schemeClr val="bg2">
                    <a:lumMod val="50000"/>
                  </a:schemeClr>
                </a:solidFill>
              </a:defRPr>
            </a:lvl3pPr>
            <a:lvl4pPr marL="1616075" indent="-244475">
              <a:buClr>
                <a:schemeClr val="bg2">
                  <a:lumMod val="75000"/>
                </a:schemeClr>
              </a:buClr>
              <a:buSzPct val="120000"/>
              <a:buFont typeface="Arial" pitchFamily="34" charset="0"/>
              <a:buChar char="•"/>
              <a:defRPr baseline="0">
                <a:solidFill>
                  <a:schemeClr val="bg2">
                    <a:lumMod val="50000"/>
                  </a:schemeClr>
                </a:solidFill>
              </a:defRPr>
            </a:lvl4pPr>
            <a:lvl5pPr marL="2066925" indent="-238125">
              <a:buClr>
                <a:schemeClr val="bg2">
                  <a:lumMod val="75000"/>
                </a:schemeClr>
              </a:buClr>
              <a:buSzPct val="120000"/>
              <a:buFont typeface="Arial" pitchFamily="34" charset="0"/>
              <a:buChar char="•"/>
              <a:tabLst/>
              <a:defRPr baseline="0">
                <a:solidFill>
                  <a:schemeClr val="bg2">
                    <a:lumMod val="50000"/>
                  </a:schemeClr>
                </a:solidFill>
              </a:defRPr>
            </a:lvl5pPr>
          </a:lstStyle>
          <a:p>
            <a:pPr lvl="0"/>
            <a:r>
              <a:rPr lang="en-US" altLang="zh-TW" dirty="0" smtClean="0"/>
              <a:t>Level One</a:t>
            </a:r>
            <a:endParaRPr lang="zh-TW" altLang="en-US" dirty="0" smtClean="0"/>
          </a:p>
          <a:p>
            <a:pPr lvl="1"/>
            <a:r>
              <a:rPr lang="en-US" altLang="zh-TW" dirty="0" smtClean="0"/>
              <a:t>Level Two</a:t>
            </a:r>
            <a:endParaRPr lang="zh-TW" altLang="en-US" dirty="0" smtClean="0"/>
          </a:p>
          <a:p>
            <a:pPr lvl="2"/>
            <a:r>
              <a:rPr lang="en-US" altLang="zh-TW" dirty="0" smtClean="0"/>
              <a:t>Level Three</a:t>
            </a:r>
            <a:endParaRPr lang="zh-TW" altLang="en-US" dirty="0" smtClean="0"/>
          </a:p>
          <a:p>
            <a:pPr lvl="3"/>
            <a:r>
              <a:rPr lang="en-US" altLang="zh-TW" dirty="0" smtClean="0"/>
              <a:t>Level Four</a:t>
            </a:r>
            <a:endParaRPr lang="zh-TW" altLang="en-US" dirty="0" smtClean="0"/>
          </a:p>
          <a:p>
            <a:pPr lvl="4"/>
            <a:r>
              <a:rPr lang="en-US" altLang="zh-TW" dirty="0" smtClean="0"/>
              <a:t>Level Five</a:t>
            </a:r>
            <a:endParaRPr lang="zh-TW" altLang="en-US" dirty="0"/>
          </a:p>
        </p:txBody>
      </p:sp>
    </p:spTree>
    <p:extLst>
      <p:ext uri="{BB962C8B-B14F-4D97-AF65-F5344CB8AC3E}">
        <p14:creationId xmlns:p14="http://schemas.microsoft.com/office/powerpoint/2010/main" val="3319788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章節標題">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hasCustomPrompt="1"/>
          </p:nvPr>
        </p:nvSpPr>
        <p:spPr>
          <a:xfrm>
            <a:off x="1115616" y="2060848"/>
            <a:ext cx="6912768" cy="1500187"/>
          </a:xfrm>
          <a:prstGeom prst="rect">
            <a:avLst/>
          </a:prstGeom>
        </p:spPr>
        <p:txBody>
          <a:bodyPr anchor="b">
            <a:noAutofit/>
          </a:bodyPr>
          <a:lstStyle>
            <a:lvl1pPr marL="0" indent="0">
              <a:buNone/>
              <a:defRPr sz="280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smtClean="0"/>
              <a:t>Break Page Title</a:t>
            </a:r>
            <a:br>
              <a:rPr lang="en-US" altLang="zh-TW" dirty="0" smtClean="0"/>
            </a:br>
            <a:r>
              <a:rPr lang="en-US" altLang="zh-TW" dirty="0" smtClean="0"/>
              <a:t>Maximum</a:t>
            </a:r>
            <a:br>
              <a:rPr lang="en-US" altLang="zh-TW" dirty="0" smtClean="0"/>
            </a:br>
            <a:r>
              <a:rPr lang="en-US" altLang="zh-TW" dirty="0" smtClean="0"/>
              <a:t>3 Lines</a:t>
            </a:r>
          </a:p>
        </p:txBody>
      </p:sp>
    </p:spTree>
    <p:extLst>
      <p:ext uri="{BB962C8B-B14F-4D97-AF65-F5344CB8AC3E}">
        <p14:creationId xmlns:p14="http://schemas.microsoft.com/office/powerpoint/2010/main" val="1402955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章節標題與副標題">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115616" y="3573017"/>
            <a:ext cx="6912768" cy="576064"/>
          </a:xfrm>
          <a:prstGeom prst="rect">
            <a:avLst/>
          </a:prstGeom>
        </p:spPr>
        <p:txBody>
          <a:bodyPr>
            <a:noAutofit/>
          </a:bodyPr>
          <a:lstStyle>
            <a:lvl1pPr algn="l">
              <a:defRPr sz="2400" b="0" i="0" cap="none">
                <a:solidFill>
                  <a:srgbClr val="00B0F0"/>
                </a:solidFill>
              </a:defRPr>
            </a:lvl1pPr>
          </a:lstStyle>
          <a:p>
            <a:r>
              <a:rPr lang="en-US" altLang="zh-TW" dirty="0" smtClean="0"/>
              <a:t>Subtitle</a:t>
            </a:r>
            <a:endParaRPr lang="zh-TW" altLang="en-US" dirty="0"/>
          </a:p>
        </p:txBody>
      </p:sp>
      <p:sp>
        <p:nvSpPr>
          <p:cNvPr id="3" name="文字版面配置區 2"/>
          <p:cNvSpPr>
            <a:spLocks noGrp="1"/>
          </p:cNvSpPr>
          <p:nvPr>
            <p:ph type="body" idx="1" hasCustomPrompt="1"/>
          </p:nvPr>
        </p:nvSpPr>
        <p:spPr>
          <a:xfrm>
            <a:off x="1115616" y="2060848"/>
            <a:ext cx="6912768" cy="1500187"/>
          </a:xfrm>
          <a:prstGeom prst="rect">
            <a:avLst/>
          </a:prstGeom>
        </p:spPr>
        <p:txBody>
          <a:bodyPr anchor="b">
            <a:noAutofit/>
          </a:bodyPr>
          <a:lstStyle>
            <a:lvl1pPr marL="0" indent="0">
              <a:buNone/>
              <a:defRPr sz="280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smtClean="0"/>
              <a:t>Break Page Title</a:t>
            </a:r>
            <a:br>
              <a:rPr lang="en-US" altLang="zh-TW" dirty="0" smtClean="0"/>
            </a:br>
            <a:r>
              <a:rPr lang="en-US" altLang="zh-TW" dirty="0" smtClean="0"/>
              <a:t>Maximum</a:t>
            </a:r>
            <a:br>
              <a:rPr lang="en-US" altLang="zh-TW" dirty="0" smtClean="0"/>
            </a:br>
            <a:r>
              <a:rPr lang="en-US" altLang="zh-TW" dirty="0" smtClean="0"/>
              <a:t>3 Lines</a:t>
            </a:r>
          </a:p>
        </p:txBody>
      </p:sp>
    </p:spTree>
    <p:extLst>
      <p:ext uri="{BB962C8B-B14F-4D97-AF65-F5344CB8AC3E}">
        <p14:creationId xmlns:p14="http://schemas.microsoft.com/office/powerpoint/2010/main" val="122292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hasCustomPrompt="1"/>
          </p:nvPr>
        </p:nvSpPr>
        <p:spPr>
          <a:xfrm>
            <a:off x="467544" y="1268760"/>
            <a:ext cx="3960000" cy="4674840"/>
          </a:xfrm>
          <a:prstGeom prst="rect">
            <a:avLst/>
          </a:prstGeom>
        </p:spPr>
        <p:txBody>
          <a:bodyPr>
            <a:normAutofit/>
          </a:bodyPr>
          <a:lstStyle>
            <a:lvl1pPr marL="265113" indent="-265113">
              <a:buClr>
                <a:schemeClr val="bg2">
                  <a:lumMod val="75000"/>
                </a:schemeClr>
              </a:buClr>
              <a:buSzPct val="120000"/>
              <a:defRPr sz="2800">
                <a:solidFill>
                  <a:schemeClr val="bg2">
                    <a:lumMod val="50000"/>
                  </a:schemeClr>
                </a:solidFill>
                <a:latin typeface="+mn-lt"/>
              </a:defRPr>
            </a:lvl1pPr>
            <a:lvl2pPr marL="715963" indent="-258763">
              <a:buClr>
                <a:schemeClr val="bg2">
                  <a:lumMod val="75000"/>
                </a:schemeClr>
              </a:buClr>
              <a:buSzPct val="120000"/>
              <a:defRPr sz="2400" baseline="0">
                <a:solidFill>
                  <a:schemeClr val="bg2">
                    <a:lumMod val="50000"/>
                  </a:schemeClr>
                </a:solidFill>
                <a:latin typeface="+mn-lt"/>
              </a:defRPr>
            </a:lvl2pPr>
            <a:lvl3pPr marL="1073150" indent="-158750">
              <a:buClr>
                <a:schemeClr val="bg2">
                  <a:lumMod val="75000"/>
                </a:schemeClr>
              </a:buClr>
              <a:buSzPct val="120000"/>
              <a:defRPr sz="2000" baseline="0">
                <a:solidFill>
                  <a:schemeClr val="bg2">
                    <a:lumMod val="50000"/>
                  </a:schemeClr>
                </a:solidFill>
                <a:latin typeface="+mn-lt"/>
              </a:defRPr>
            </a:lvl3pPr>
            <a:lvl4pPr marL="1524000" indent="-152400">
              <a:buClr>
                <a:schemeClr val="bg2">
                  <a:lumMod val="75000"/>
                </a:schemeClr>
              </a:buClr>
              <a:buSzPct val="120000"/>
              <a:defRPr sz="1800" baseline="0">
                <a:solidFill>
                  <a:schemeClr val="bg2">
                    <a:lumMod val="50000"/>
                  </a:schemeClr>
                </a:solidFill>
                <a:latin typeface="+mn-lt"/>
              </a:defRPr>
            </a:lvl4pPr>
            <a:lvl5pPr marL="1974850" indent="-146050">
              <a:buClr>
                <a:schemeClr val="bg2">
                  <a:lumMod val="75000"/>
                </a:schemeClr>
              </a:buClr>
              <a:buSzPct val="120000"/>
              <a:defRPr sz="1800" baseline="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4" name="內容版面配置區 3"/>
          <p:cNvSpPr>
            <a:spLocks noGrp="1"/>
          </p:cNvSpPr>
          <p:nvPr>
            <p:ph sz="half" idx="2" hasCustomPrompt="1"/>
          </p:nvPr>
        </p:nvSpPr>
        <p:spPr>
          <a:xfrm>
            <a:off x="4572813" y="1268760"/>
            <a:ext cx="3960000" cy="4674840"/>
          </a:xfrm>
          <a:prstGeom prst="rect">
            <a:avLst/>
          </a:prstGeom>
        </p:spPr>
        <p:txBody>
          <a:bodyPr>
            <a:normAutofit/>
          </a:bodyPr>
          <a:lstStyle>
            <a:lvl1pPr marL="265113" indent="-265113">
              <a:buClr>
                <a:schemeClr val="bg2">
                  <a:lumMod val="75000"/>
                </a:schemeClr>
              </a:buClr>
              <a:buSzPct val="120000"/>
              <a:buFont typeface="Arial" pitchFamily="34" charset="0"/>
              <a:buChar char="•"/>
              <a:defRPr sz="2800">
                <a:solidFill>
                  <a:schemeClr val="bg2">
                    <a:lumMod val="50000"/>
                  </a:schemeClr>
                </a:solidFill>
                <a:latin typeface="+mn-lt"/>
              </a:defRPr>
            </a:lvl1pPr>
            <a:lvl2pPr marL="715963" indent="-258763">
              <a:buClr>
                <a:schemeClr val="bg2">
                  <a:lumMod val="75000"/>
                </a:schemeClr>
              </a:buClr>
              <a:buSzPct val="120000"/>
              <a:buFont typeface="Arial" pitchFamily="34" charset="0"/>
              <a:buChar char="•"/>
              <a:defRPr sz="2400">
                <a:solidFill>
                  <a:schemeClr val="bg2">
                    <a:lumMod val="50000"/>
                  </a:schemeClr>
                </a:solidFill>
                <a:latin typeface="+mn-lt"/>
              </a:defRPr>
            </a:lvl2pPr>
            <a:lvl3pPr marL="1073150" indent="-158750">
              <a:buClr>
                <a:schemeClr val="bg2">
                  <a:lumMod val="75000"/>
                </a:schemeClr>
              </a:buClr>
              <a:buSzPct val="120000"/>
              <a:buFont typeface="Arial" pitchFamily="34" charset="0"/>
              <a:buChar char="•"/>
              <a:defRPr sz="2000">
                <a:solidFill>
                  <a:schemeClr val="bg2">
                    <a:lumMod val="50000"/>
                  </a:schemeClr>
                </a:solidFill>
                <a:latin typeface="+mn-lt"/>
              </a:defRPr>
            </a:lvl3pPr>
            <a:lvl4pPr marL="1524000" indent="-152400">
              <a:buClr>
                <a:schemeClr val="bg2">
                  <a:lumMod val="75000"/>
                </a:schemeClr>
              </a:buClr>
              <a:buSzPct val="120000"/>
              <a:buFont typeface="Arial" pitchFamily="34" charset="0"/>
              <a:buChar char="•"/>
              <a:defRPr sz="1800">
                <a:solidFill>
                  <a:schemeClr val="bg2">
                    <a:lumMod val="50000"/>
                  </a:schemeClr>
                </a:solidFill>
                <a:latin typeface="+mn-lt"/>
              </a:defRPr>
            </a:lvl4pPr>
            <a:lvl5pPr marL="1974850" indent="-146050">
              <a:buClr>
                <a:schemeClr val="bg2">
                  <a:lumMod val="75000"/>
                </a:schemeClr>
              </a:buClr>
              <a:buSzPct val="120000"/>
              <a:buFont typeface="Arial" pitchFamily="34" charset="0"/>
              <a:buChar char="•"/>
              <a:defRPr sz="180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7"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solidFill>
                  <a:srgbClr val="7F7F7F">
                    <a:lumMod val="50000"/>
                  </a:srgbClr>
                </a:solidFill>
              </a:rPr>
              <a:pPr>
                <a:defRPr/>
              </a:pPr>
              <a:t>‹#›</a:t>
            </a:fld>
            <a:endParaRPr lang="en-US" altLang="zh-TW" dirty="0">
              <a:solidFill>
                <a:srgbClr val="7F7F7F">
                  <a:lumMod val="50000"/>
                </a:srgbClr>
              </a:solidFill>
            </a:endParaRPr>
          </a:p>
        </p:txBody>
      </p:sp>
      <p:sp>
        <p:nvSpPr>
          <p:cNvPr id="11"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Tree>
    <p:extLst>
      <p:ext uri="{BB962C8B-B14F-4D97-AF65-F5344CB8AC3E}">
        <p14:creationId xmlns:p14="http://schemas.microsoft.com/office/powerpoint/2010/main" val="189844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標題與副標題及物件">
    <p:spTree>
      <p:nvGrpSpPr>
        <p:cNvPr id="1" name=""/>
        <p:cNvGrpSpPr/>
        <p:nvPr/>
      </p:nvGrpSpPr>
      <p:grpSpPr>
        <a:xfrm>
          <a:off x="0" y="0"/>
          <a:ext cx="0" cy="0"/>
          <a:chOff x="0" y="0"/>
          <a:chExt cx="0" cy="0"/>
        </a:xfrm>
      </p:grpSpPr>
      <p:sp>
        <p:nvSpPr>
          <p:cNvPr id="10" name="文字版面配置區 2"/>
          <p:cNvSpPr>
            <a:spLocks noGrp="1"/>
          </p:cNvSpPr>
          <p:nvPr>
            <p:ph type="body" idx="13" hasCustomPrompt="1"/>
          </p:nvPr>
        </p:nvSpPr>
        <p:spPr>
          <a:xfrm>
            <a:off x="466552" y="884586"/>
            <a:ext cx="8064000" cy="356046"/>
          </a:xfrm>
          <a:prstGeom prst="rect">
            <a:avLst/>
          </a:prstGeom>
        </p:spPr>
        <p:txBody>
          <a:bodyPr anchor="t">
            <a:noAutofit/>
          </a:bodyPr>
          <a:lstStyle>
            <a:lvl1pPr marL="0" indent="0" algn="l">
              <a:buNone/>
              <a:defRPr sz="1800" b="0"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Subtitle </a:t>
            </a:r>
            <a:endParaRPr lang="zh-TW" altLang="en-US" dirty="0" smtClean="0"/>
          </a:p>
        </p:txBody>
      </p:sp>
      <p:sp>
        <p:nvSpPr>
          <p:cNvPr id="6"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pPr>
                <a:defRPr/>
              </a:pPr>
              <a:t>‹#›</a:t>
            </a:fld>
            <a:endParaRPr lang="en-US" altLang="zh-TW" dirty="0"/>
          </a:p>
        </p:txBody>
      </p:sp>
      <p:sp>
        <p:nvSpPr>
          <p:cNvPr id="8"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9" name="內容版面配置區 2"/>
          <p:cNvSpPr>
            <a:spLocks noGrp="1"/>
          </p:cNvSpPr>
          <p:nvPr>
            <p:ph idx="1" hasCustomPrompt="1"/>
          </p:nvPr>
        </p:nvSpPr>
        <p:spPr>
          <a:xfrm>
            <a:off x="463161" y="1412776"/>
            <a:ext cx="8064000" cy="4796408"/>
          </a:xfrm>
          <a:prstGeom prst="rect">
            <a:avLst/>
          </a:prstGeom>
        </p:spPr>
        <p:txBody>
          <a:bodyPr>
            <a:normAutofit/>
          </a:bodyPr>
          <a:lstStyle>
            <a:lvl1pPr marL="261938" indent="-261938">
              <a:buClr>
                <a:schemeClr val="bg2">
                  <a:lumMod val="75000"/>
                </a:schemeClr>
              </a:buClr>
              <a:buSzPct val="120000"/>
              <a:buFont typeface="Arial" pitchFamily="34" charset="0"/>
              <a:buChar char="•"/>
              <a:defRPr baseline="0">
                <a:solidFill>
                  <a:schemeClr val="bg2">
                    <a:lumMod val="50000"/>
                  </a:schemeClr>
                </a:solidFill>
              </a:defRPr>
            </a:lvl1pPr>
            <a:lvl2pPr marL="711200" indent="-254000">
              <a:buClr>
                <a:schemeClr val="bg2">
                  <a:lumMod val="75000"/>
                </a:schemeClr>
              </a:buClr>
              <a:buSzPct val="120000"/>
              <a:buFont typeface="Arial" pitchFamily="34" charset="0"/>
              <a:buChar char="•"/>
              <a:defRPr>
                <a:solidFill>
                  <a:schemeClr val="bg2">
                    <a:lumMod val="50000"/>
                  </a:schemeClr>
                </a:solidFill>
              </a:defRPr>
            </a:lvl2pPr>
            <a:lvl3pPr marL="1074738" indent="-160338">
              <a:buClr>
                <a:schemeClr val="bg2">
                  <a:lumMod val="75000"/>
                </a:schemeClr>
              </a:buClr>
              <a:buSzPct val="120000"/>
              <a:buFont typeface="Arial" pitchFamily="34" charset="0"/>
              <a:buChar char="•"/>
              <a:defRPr baseline="0">
                <a:solidFill>
                  <a:schemeClr val="bg2">
                    <a:lumMod val="50000"/>
                  </a:schemeClr>
                </a:solidFill>
              </a:defRPr>
            </a:lvl3pPr>
            <a:lvl4pPr marL="1524000" indent="-152400">
              <a:buClr>
                <a:schemeClr val="bg2">
                  <a:lumMod val="75000"/>
                </a:schemeClr>
              </a:buClr>
              <a:buSzPct val="120000"/>
              <a:buFont typeface="Arial" pitchFamily="34" charset="0"/>
              <a:buChar char="•"/>
              <a:defRPr baseline="0">
                <a:solidFill>
                  <a:schemeClr val="bg2">
                    <a:lumMod val="50000"/>
                  </a:schemeClr>
                </a:solidFill>
              </a:defRPr>
            </a:lvl4pPr>
            <a:lvl5pPr marL="1973263" indent="-144463">
              <a:buClr>
                <a:schemeClr val="bg2">
                  <a:lumMod val="75000"/>
                </a:schemeClr>
              </a:buClr>
              <a:buSzPct val="120000"/>
              <a:buFont typeface="Arial" pitchFamily="34" charset="0"/>
              <a:buChar char="•"/>
              <a:defRPr baseline="0">
                <a:solidFill>
                  <a:schemeClr val="bg2">
                    <a:lumMod val="50000"/>
                  </a:schemeClr>
                </a:solidFill>
              </a:defRPr>
            </a:lvl5pPr>
          </a:lstStyle>
          <a:p>
            <a:pPr lvl="0"/>
            <a:r>
              <a:rPr lang="en-US" altLang="zh-TW" dirty="0" smtClean="0"/>
              <a:t>Level One</a:t>
            </a:r>
            <a:endParaRPr lang="zh-TW" altLang="en-US" dirty="0" smtClean="0"/>
          </a:p>
          <a:p>
            <a:pPr lvl="1"/>
            <a:r>
              <a:rPr lang="en-US" altLang="zh-TW" dirty="0" smtClean="0"/>
              <a:t>Level Two</a:t>
            </a:r>
            <a:endParaRPr lang="zh-TW" altLang="en-US" dirty="0" smtClean="0"/>
          </a:p>
          <a:p>
            <a:pPr lvl="2"/>
            <a:r>
              <a:rPr lang="en-US" altLang="zh-TW" dirty="0" smtClean="0"/>
              <a:t>Level Three</a:t>
            </a:r>
            <a:endParaRPr lang="zh-TW" altLang="en-US" dirty="0" smtClean="0"/>
          </a:p>
          <a:p>
            <a:pPr lvl="3"/>
            <a:r>
              <a:rPr lang="en-US" altLang="zh-TW" dirty="0" smtClean="0"/>
              <a:t>Level Four</a:t>
            </a:r>
            <a:endParaRPr lang="zh-TW" altLang="en-US" dirty="0" smtClean="0"/>
          </a:p>
          <a:p>
            <a:pPr lvl="4"/>
            <a:r>
              <a:rPr lang="en-US" altLang="zh-TW" dirty="0" smtClean="0"/>
              <a:t>Level Five</a:t>
            </a:r>
            <a:endParaRPr lang="zh-TW" altLang="en-US" dirty="0"/>
          </a:p>
        </p:txBody>
      </p:sp>
      <p:sp>
        <p:nvSpPr>
          <p:cNvPr id="12" name="Rectangle 6"/>
          <p:cNvSpPr txBox="1">
            <a:spLocks noChangeArrowheads="1"/>
          </p:cNvSpPr>
          <p:nvPr userDrawn="1"/>
        </p:nvSpPr>
        <p:spPr>
          <a:xfrm>
            <a:off x="5870376" y="645333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r"/>
            <a:r>
              <a:rPr lang="en-US" altLang="zh-TW" sz="1200" b="1" kern="0" dirty="0" smtClean="0"/>
              <a:t>Confidential</a:t>
            </a:r>
          </a:p>
        </p:txBody>
      </p:sp>
      <p:sp>
        <p:nvSpPr>
          <p:cNvPr id="13" name="Rectangle 2"/>
          <p:cNvSpPr>
            <a:spLocks/>
          </p:cNvSpPr>
          <p:nvPr userDrawn="1"/>
        </p:nvSpPr>
        <p:spPr bwMode="auto">
          <a:xfrm>
            <a:off x="8244408" y="6188400"/>
            <a:ext cx="4472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altLang="zh-TW" sz="600" dirty="0" smtClean="0">
                <a:solidFill>
                  <a:schemeClr val="bg1">
                    <a:lumMod val="50000"/>
                  </a:schemeClr>
                </a:solidFill>
                <a:latin typeface="Arial" charset="0"/>
                <a:ea typeface="新細明體" charset="-120"/>
                <a:cs typeface="Arial" charset="0"/>
                <a:sym typeface="Arial" charset="0"/>
              </a:rPr>
              <a:t>UMC © 2021</a:t>
            </a:r>
            <a:endParaRPr lang="en-US" altLang="zh-TW" sz="600" dirty="0">
              <a:solidFill>
                <a:schemeClr val="bg1">
                  <a:lumMod val="50000"/>
                </a:schemeClr>
              </a:solidFill>
              <a:latin typeface="Arial" charset="0"/>
              <a:ea typeface="新細明體" charset="-120"/>
              <a:cs typeface="Arial" charset="0"/>
              <a:sym typeface="Arial" charset="0"/>
            </a:endParaRPr>
          </a:p>
        </p:txBody>
      </p:sp>
    </p:spTree>
    <p:extLst>
      <p:ext uri="{BB962C8B-B14F-4D97-AF65-F5344CB8AC3E}">
        <p14:creationId xmlns:p14="http://schemas.microsoft.com/office/powerpoint/2010/main" val="282474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兩項物件及副標題">
    <p:spTree>
      <p:nvGrpSpPr>
        <p:cNvPr id="1" name=""/>
        <p:cNvGrpSpPr/>
        <p:nvPr/>
      </p:nvGrpSpPr>
      <p:grpSpPr>
        <a:xfrm>
          <a:off x="0" y="0"/>
          <a:ext cx="0" cy="0"/>
          <a:chOff x="0" y="0"/>
          <a:chExt cx="0" cy="0"/>
        </a:xfrm>
      </p:grpSpPr>
      <p:sp>
        <p:nvSpPr>
          <p:cNvPr id="7"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solidFill>
                  <a:srgbClr val="7F7F7F">
                    <a:lumMod val="50000"/>
                  </a:srgbClr>
                </a:solidFill>
              </a:rPr>
              <a:pPr>
                <a:defRPr/>
              </a:pPr>
              <a:t>‹#›</a:t>
            </a:fld>
            <a:endParaRPr lang="en-US" altLang="zh-TW">
              <a:solidFill>
                <a:srgbClr val="7F7F7F">
                  <a:lumMod val="50000"/>
                </a:srgbClr>
              </a:solidFill>
            </a:endParaRPr>
          </a:p>
        </p:txBody>
      </p:sp>
      <p:sp>
        <p:nvSpPr>
          <p:cNvPr id="11" name="文字版面配置區 2"/>
          <p:cNvSpPr>
            <a:spLocks noGrp="1"/>
          </p:cNvSpPr>
          <p:nvPr>
            <p:ph type="body" idx="13" hasCustomPrompt="1"/>
          </p:nvPr>
        </p:nvSpPr>
        <p:spPr>
          <a:xfrm>
            <a:off x="466552" y="884586"/>
            <a:ext cx="8064000" cy="356046"/>
          </a:xfrm>
          <a:prstGeom prst="rect">
            <a:avLst/>
          </a:prstGeom>
        </p:spPr>
        <p:txBody>
          <a:bodyPr anchor="t">
            <a:noAutofit/>
          </a:bodyPr>
          <a:lstStyle>
            <a:lvl1pPr marL="0" indent="0" algn="l">
              <a:buNone/>
              <a:defRPr sz="1800" b="0"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Subtitle </a:t>
            </a:r>
            <a:endParaRPr lang="zh-TW" altLang="en-US" dirty="0" smtClean="0"/>
          </a:p>
        </p:txBody>
      </p:sp>
      <p:sp>
        <p:nvSpPr>
          <p:cNvPr id="12"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13" name="內容版面配置區 2"/>
          <p:cNvSpPr>
            <a:spLocks noGrp="1"/>
          </p:cNvSpPr>
          <p:nvPr>
            <p:ph sz="half" idx="1" hasCustomPrompt="1"/>
          </p:nvPr>
        </p:nvSpPr>
        <p:spPr>
          <a:xfrm>
            <a:off x="467544" y="1484784"/>
            <a:ext cx="3960440" cy="4458816"/>
          </a:xfrm>
          <a:prstGeom prst="rect">
            <a:avLst/>
          </a:prstGeom>
        </p:spPr>
        <p:txBody>
          <a:bodyPr>
            <a:normAutofit/>
          </a:bodyPr>
          <a:lstStyle>
            <a:lvl1pPr marL="265113" indent="-265113">
              <a:buClr>
                <a:schemeClr val="bg2">
                  <a:lumMod val="75000"/>
                </a:schemeClr>
              </a:buClr>
              <a:buSzPct val="120000"/>
              <a:defRPr sz="2800">
                <a:solidFill>
                  <a:schemeClr val="bg2">
                    <a:lumMod val="50000"/>
                  </a:schemeClr>
                </a:solidFill>
                <a:latin typeface="+mn-lt"/>
              </a:defRPr>
            </a:lvl1pPr>
            <a:lvl2pPr marL="715963" indent="-258763">
              <a:buClr>
                <a:schemeClr val="bg2">
                  <a:lumMod val="75000"/>
                </a:schemeClr>
              </a:buClr>
              <a:buSzPct val="120000"/>
              <a:defRPr sz="2400" baseline="0">
                <a:solidFill>
                  <a:schemeClr val="bg2">
                    <a:lumMod val="50000"/>
                  </a:schemeClr>
                </a:solidFill>
                <a:latin typeface="+mn-lt"/>
              </a:defRPr>
            </a:lvl2pPr>
            <a:lvl3pPr marL="1073150" indent="-158750">
              <a:buClr>
                <a:schemeClr val="bg2">
                  <a:lumMod val="75000"/>
                </a:schemeClr>
              </a:buClr>
              <a:buSzPct val="120000"/>
              <a:defRPr sz="2000" baseline="0">
                <a:solidFill>
                  <a:schemeClr val="bg2">
                    <a:lumMod val="50000"/>
                  </a:schemeClr>
                </a:solidFill>
                <a:latin typeface="+mn-lt"/>
              </a:defRPr>
            </a:lvl3pPr>
            <a:lvl4pPr marL="1524000" indent="-152400">
              <a:buClr>
                <a:schemeClr val="bg2">
                  <a:lumMod val="75000"/>
                </a:schemeClr>
              </a:buClr>
              <a:buSzPct val="120000"/>
              <a:defRPr sz="1800" baseline="0">
                <a:solidFill>
                  <a:schemeClr val="bg2">
                    <a:lumMod val="50000"/>
                  </a:schemeClr>
                </a:solidFill>
                <a:latin typeface="+mn-lt"/>
              </a:defRPr>
            </a:lvl4pPr>
            <a:lvl5pPr marL="1974850" indent="-146050">
              <a:buClr>
                <a:schemeClr val="bg2">
                  <a:lumMod val="75000"/>
                </a:schemeClr>
              </a:buClr>
              <a:buSzPct val="120000"/>
              <a:defRPr sz="1800" baseline="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14" name="內容版面配置區 3"/>
          <p:cNvSpPr>
            <a:spLocks noGrp="1"/>
          </p:cNvSpPr>
          <p:nvPr>
            <p:ph sz="half" idx="2" hasCustomPrompt="1"/>
          </p:nvPr>
        </p:nvSpPr>
        <p:spPr>
          <a:xfrm>
            <a:off x="4572813" y="1484784"/>
            <a:ext cx="3960440" cy="4458816"/>
          </a:xfrm>
          <a:prstGeom prst="rect">
            <a:avLst/>
          </a:prstGeom>
        </p:spPr>
        <p:txBody>
          <a:bodyPr>
            <a:normAutofit/>
          </a:bodyPr>
          <a:lstStyle>
            <a:lvl1pPr marL="265113" indent="-265113">
              <a:buClr>
                <a:schemeClr val="bg2">
                  <a:lumMod val="75000"/>
                </a:schemeClr>
              </a:buClr>
              <a:buSzPct val="120000"/>
              <a:defRPr sz="2800">
                <a:solidFill>
                  <a:schemeClr val="bg2">
                    <a:lumMod val="50000"/>
                  </a:schemeClr>
                </a:solidFill>
                <a:latin typeface="+mn-lt"/>
              </a:defRPr>
            </a:lvl1pPr>
            <a:lvl2pPr marL="715963" indent="-258763">
              <a:buClr>
                <a:schemeClr val="bg2">
                  <a:lumMod val="75000"/>
                </a:schemeClr>
              </a:buClr>
              <a:buSzPct val="120000"/>
              <a:defRPr sz="2400">
                <a:solidFill>
                  <a:schemeClr val="bg2">
                    <a:lumMod val="50000"/>
                  </a:schemeClr>
                </a:solidFill>
                <a:latin typeface="+mn-lt"/>
              </a:defRPr>
            </a:lvl2pPr>
            <a:lvl3pPr marL="1073150" indent="-158750">
              <a:buClr>
                <a:schemeClr val="bg2">
                  <a:lumMod val="75000"/>
                </a:schemeClr>
              </a:buClr>
              <a:buSzPct val="120000"/>
              <a:defRPr sz="2000">
                <a:solidFill>
                  <a:schemeClr val="bg2">
                    <a:lumMod val="50000"/>
                  </a:schemeClr>
                </a:solidFill>
                <a:latin typeface="+mn-lt"/>
              </a:defRPr>
            </a:lvl3pPr>
            <a:lvl4pPr marL="1524000" indent="-152400">
              <a:buClr>
                <a:schemeClr val="bg2">
                  <a:lumMod val="75000"/>
                </a:schemeClr>
              </a:buClr>
              <a:buSzPct val="120000"/>
              <a:defRPr sz="1800">
                <a:solidFill>
                  <a:schemeClr val="bg2">
                    <a:lumMod val="50000"/>
                  </a:schemeClr>
                </a:solidFill>
                <a:latin typeface="+mn-lt"/>
              </a:defRPr>
            </a:lvl4pPr>
            <a:lvl5pPr marL="1974850" indent="-146050">
              <a:buClr>
                <a:schemeClr val="bg2">
                  <a:lumMod val="75000"/>
                </a:schemeClr>
              </a:buClr>
              <a:buSzPct val="120000"/>
              <a:defRPr sz="180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Tree>
    <p:extLst>
      <p:ext uri="{BB962C8B-B14F-4D97-AF65-F5344CB8AC3E}">
        <p14:creationId xmlns:p14="http://schemas.microsoft.com/office/powerpoint/2010/main" val="183917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hasCustomPrompt="1"/>
          </p:nvPr>
        </p:nvSpPr>
        <p:spPr>
          <a:xfrm>
            <a:off x="467544" y="980729"/>
            <a:ext cx="3960000" cy="648072"/>
          </a:xfrm>
          <a:prstGeom prst="rect">
            <a:avLst/>
          </a:prstGeom>
        </p:spPr>
        <p:txBody>
          <a:bodyPr anchor="b">
            <a:noAutofit/>
          </a:bodyPr>
          <a:lstStyle>
            <a:lvl1pPr marL="0" indent="0">
              <a:buNone/>
              <a:defRPr sz="2400" b="0"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Subtitle One</a:t>
            </a:r>
            <a:endParaRPr lang="zh-TW" altLang="en-US" dirty="0" smtClean="0"/>
          </a:p>
        </p:txBody>
      </p:sp>
      <p:sp>
        <p:nvSpPr>
          <p:cNvPr id="5" name="文字版面配置區 4"/>
          <p:cNvSpPr>
            <a:spLocks noGrp="1"/>
          </p:cNvSpPr>
          <p:nvPr>
            <p:ph type="body" sz="quarter" idx="3" hasCustomPrompt="1"/>
          </p:nvPr>
        </p:nvSpPr>
        <p:spPr>
          <a:xfrm>
            <a:off x="4572440" y="980729"/>
            <a:ext cx="3960000" cy="648072"/>
          </a:xfrm>
          <a:prstGeom prst="rect">
            <a:avLst/>
          </a:prstGeom>
        </p:spPr>
        <p:txBody>
          <a:bodyPr anchor="b">
            <a:noAutofit/>
          </a:bodyPr>
          <a:lstStyle>
            <a:lvl1pPr marL="0" indent="0">
              <a:buNone/>
              <a:defRPr sz="2400" b="0">
                <a:solidFill>
                  <a:srgbClr val="00B0F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Subtitle Two</a:t>
            </a:r>
            <a:endParaRPr lang="zh-TW" altLang="en-US" dirty="0" smtClean="0"/>
          </a:p>
        </p:txBody>
      </p:sp>
      <p:sp>
        <p:nvSpPr>
          <p:cNvPr id="8"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solidFill>
                  <a:srgbClr val="7F7F7F">
                    <a:lumMod val="50000"/>
                  </a:srgbClr>
                </a:solidFill>
              </a:rPr>
              <a:pPr>
                <a:defRPr/>
              </a:pPr>
              <a:t>‹#›</a:t>
            </a:fld>
            <a:endParaRPr lang="en-US" altLang="zh-TW" dirty="0">
              <a:solidFill>
                <a:srgbClr val="7F7F7F">
                  <a:lumMod val="50000"/>
                </a:srgbClr>
              </a:solidFill>
            </a:endParaRPr>
          </a:p>
        </p:txBody>
      </p:sp>
      <p:sp>
        <p:nvSpPr>
          <p:cNvPr id="12"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13" name="內容版面配置區 2"/>
          <p:cNvSpPr>
            <a:spLocks noGrp="1"/>
          </p:cNvSpPr>
          <p:nvPr>
            <p:ph sz="half" idx="17" hasCustomPrompt="1"/>
          </p:nvPr>
        </p:nvSpPr>
        <p:spPr>
          <a:xfrm>
            <a:off x="467544" y="1772816"/>
            <a:ext cx="3960000" cy="4170784"/>
          </a:xfrm>
          <a:prstGeom prst="rect">
            <a:avLst/>
          </a:prstGeom>
        </p:spPr>
        <p:txBody>
          <a:bodyPr>
            <a:normAutofit/>
          </a:bodyPr>
          <a:lstStyle>
            <a:lvl1pPr marL="265113" indent="-265113">
              <a:buClr>
                <a:schemeClr val="bg2">
                  <a:lumMod val="75000"/>
                </a:schemeClr>
              </a:buClr>
              <a:buSzPct val="120000"/>
              <a:defRPr sz="2800">
                <a:solidFill>
                  <a:schemeClr val="bg2">
                    <a:lumMod val="50000"/>
                  </a:schemeClr>
                </a:solidFill>
                <a:latin typeface="+mn-lt"/>
              </a:defRPr>
            </a:lvl1pPr>
            <a:lvl2pPr marL="715963" indent="-258763">
              <a:buClr>
                <a:schemeClr val="bg2">
                  <a:lumMod val="75000"/>
                </a:schemeClr>
              </a:buClr>
              <a:buSzPct val="120000"/>
              <a:defRPr sz="2400" baseline="0">
                <a:solidFill>
                  <a:schemeClr val="bg2">
                    <a:lumMod val="50000"/>
                  </a:schemeClr>
                </a:solidFill>
                <a:latin typeface="+mn-lt"/>
              </a:defRPr>
            </a:lvl2pPr>
            <a:lvl3pPr marL="1073150" indent="-158750">
              <a:buClr>
                <a:schemeClr val="bg2">
                  <a:lumMod val="75000"/>
                </a:schemeClr>
              </a:buClr>
              <a:buSzPct val="120000"/>
              <a:defRPr sz="2000" baseline="0">
                <a:solidFill>
                  <a:schemeClr val="bg2">
                    <a:lumMod val="50000"/>
                  </a:schemeClr>
                </a:solidFill>
                <a:latin typeface="+mn-lt"/>
              </a:defRPr>
            </a:lvl3pPr>
            <a:lvl4pPr marL="1524000" indent="-152400">
              <a:buClr>
                <a:schemeClr val="bg2">
                  <a:lumMod val="75000"/>
                </a:schemeClr>
              </a:buClr>
              <a:buSzPct val="120000"/>
              <a:defRPr sz="1800" baseline="0">
                <a:solidFill>
                  <a:schemeClr val="bg2">
                    <a:lumMod val="50000"/>
                  </a:schemeClr>
                </a:solidFill>
                <a:latin typeface="+mn-lt"/>
              </a:defRPr>
            </a:lvl4pPr>
            <a:lvl5pPr marL="1974850" indent="-146050">
              <a:buClr>
                <a:schemeClr val="bg2">
                  <a:lumMod val="75000"/>
                </a:schemeClr>
              </a:buClr>
              <a:buSzPct val="120000"/>
              <a:defRPr sz="1800" baseline="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14" name="內容版面配置區 3"/>
          <p:cNvSpPr>
            <a:spLocks noGrp="1"/>
          </p:cNvSpPr>
          <p:nvPr>
            <p:ph sz="half" idx="2" hasCustomPrompt="1"/>
          </p:nvPr>
        </p:nvSpPr>
        <p:spPr>
          <a:xfrm>
            <a:off x="4572813" y="1772816"/>
            <a:ext cx="3960000" cy="4170784"/>
          </a:xfrm>
          <a:prstGeom prst="rect">
            <a:avLst/>
          </a:prstGeom>
        </p:spPr>
        <p:txBody>
          <a:bodyPr>
            <a:normAutofit/>
          </a:bodyPr>
          <a:lstStyle>
            <a:lvl1pPr marL="265113" indent="-265113">
              <a:buClr>
                <a:schemeClr val="bg2">
                  <a:lumMod val="75000"/>
                </a:schemeClr>
              </a:buClr>
              <a:buSzPct val="120000"/>
              <a:defRPr sz="2800">
                <a:solidFill>
                  <a:schemeClr val="bg2">
                    <a:lumMod val="50000"/>
                  </a:schemeClr>
                </a:solidFill>
                <a:latin typeface="+mn-lt"/>
              </a:defRPr>
            </a:lvl1pPr>
            <a:lvl2pPr marL="715963" indent="-258763">
              <a:buClr>
                <a:schemeClr val="bg2">
                  <a:lumMod val="75000"/>
                </a:schemeClr>
              </a:buClr>
              <a:buSzPct val="120000"/>
              <a:defRPr sz="2400">
                <a:solidFill>
                  <a:schemeClr val="bg2">
                    <a:lumMod val="50000"/>
                  </a:schemeClr>
                </a:solidFill>
                <a:latin typeface="+mn-lt"/>
              </a:defRPr>
            </a:lvl2pPr>
            <a:lvl3pPr marL="1073150" indent="-158750">
              <a:buClr>
                <a:schemeClr val="bg2">
                  <a:lumMod val="75000"/>
                </a:schemeClr>
              </a:buClr>
              <a:buSzPct val="120000"/>
              <a:defRPr sz="2000">
                <a:solidFill>
                  <a:schemeClr val="bg2">
                    <a:lumMod val="50000"/>
                  </a:schemeClr>
                </a:solidFill>
                <a:latin typeface="+mn-lt"/>
              </a:defRPr>
            </a:lvl3pPr>
            <a:lvl4pPr marL="1524000" indent="-152400">
              <a:buClr>
                <a:schemeClr val="bg2">
                  <a:lumMod val="75000"/>
                </a:schemeClr>
              </a:buClr>
              <a:buSzPct val="120000"/>
              <a:defRPr sz="1800">
                <a:solidFill>
                  <a:schemeClr val="bg2">
                    <a:lumMod val="50000"/>
                  </a:schemeClr>
                </a:solidFill>
                <a:latin typeface="+mn-lt"/>
              </a:defRPr>
            </a:lvl4pPr>
            <a:lvl5pPr marL="1974850" indent="-146050">
              <a:buClr>
                <a:schemeClr val="bg2">
                  <a:lumMod val="75000"/>
                </a:schemeClr>
              </a:buClr>
              <a:buSzPct val="120000"/>
              <a:defRPr sz="180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Tree>
    <p:extLst>
      <p:ext uri="{BB962C8B-B14F-4D97-AF65-F5344CB8AC3E}">
        <p14:creationId xmlns:p14="http://schemas.microsoft.com/office/powerpoint/2010/main" val="487212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4"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solidFill>
                  <a:srgbClr val="7F7F7F">
                    <a:lumMod val="50000"/>
                  </a:srgbClr>
                </a:solidFill>
              </a:rPr>
              <a:pPr>
                <a:defRPr/>
              </a:pPr>
              <a:t>‹#›</a:t>
            </a:fld>
            <a:endParaRPr lang="en-US" altLang="zh-TW">
              <a:solidFill>
                <a:srgbClr val="7F7F7F">
                  <a:lumMod val="50000"/>
                </a:srgbClr>
              </a:solidFill>
            </a:endParaRPr>
          </a:p>
        </p:txBody>
      </p:sp>
      <p:sp>
        <p:nvSpPr>
          <p:cNvPr id="8"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Tree>
    <p:extLst>
      <p:ext uri="{BB962C8B-B14F-4D97-AF65-F5344CB8AC3E}">
        <p14:creationId xmlns:p14="http://schemas.microsoft.com/office/powerpoint/2010/main" val="118207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solidFill>
                  <a:srgbClr val="7F7F7F">
                    <a:lumMod val="50000"/>
                  </a:srgbClr>
                </a:solidFill>
              </a:rPr>
              <a:pPr>
                <a:defRPr/>
              </a:pPr>
              <a:t>‹#›</a:t>
            </a:fld>
            <a:endParaRPr lang="en-US" altLang="zh-TW">
              <a:solidFill>
                <a:srgbClr val="7F7F7F">
                  <a:lumMod val="50000"/>
                </a:srgbClr>
              </a:solidFill>
            </a:endParaRPr>
          </a:p>
        </p:txBody>
      </p:sp>
    </p:spTree>
    <p:extLst>
      <p:ext uri="{BB962C8B-B14F-4D97-AF65-F5344CB8AC3E}">
        <p14:creationId xmlns:p14="http://schemas.microsoft.com/office/powerpoint/2010/main" val="843206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57200" y="273050"/>
            <a:ext cx="3008313" cy="1162050"/>
          </a:xfrm>
          <a:prstGeom prst="rect">
            <a:avLst/>
          </a:prstGeom>
        </p:spPr>
        <p:txBody>
          <a:bodyPr anchor="b">
            <a:noAutofit/>
          </a:bodyPr>
          <a:lstStyle>
            <a:lvl1pPr algn="l">
              <a:defRPr sz="2000" b="0" i="0">
                <a:solidFill>
                  <a:srgbClr val="00B0F0"/>
                </a:solidFill>
              </a:defRPr>
            </a:lvl1pPr>
          </a:lstStyle>
          <a:p>
            <a:r>
              <a:rPr lang="en-US" altLang="zh-TW" dirty="0" smtClean="0"/>
              <a:t>Title</a:t>
            </a:r>
            <a:endParaRPr lang="zh-TW" altLang="en-US" dirty="0"/>
          </a:p>
        </p:txBody>
      </p:sp>
      <p:sp>
        <p:nvSpPr>
          <p:cNvPr id="3" name="內容版面配置區 2"/>
          <p:cNvSpPr>
            <a:spLocks noGrp="1"/>
          </p:cNvSpPr>
          <p:nvPr>
            <p:ph idx="1" hasCustomPrompt="1"/>
          </p:nvPr>
        </p:nvSpPr>
        <p:spPr>
          <a:xfrm>
            <a:off x="3575050" y="273050"/>
            <a:ext cx="5029398" cy="5853113"/>
          </a:xfrm>
          <a:prstGeom prst="rect">
            <a:avLst/>
          </a:prstGeom>
        </p:spPr>
        <p:txBody>
          <a:bodyPr>
            <a:normAutofit/>
          </a:bodyPr>
          <a:lstStyle>
            <a:lvl1pPr marL="265113" indent="-265113">
              <a:buClr>
                <a:schemeClr val="bg2">
                  <a:lumMod val="75000"/>
                </a:schemeClr>
              </a:buClr>
              <a:buSzPct val="120000"/>
              <a:defRPr sz="3200">
                <a:solidFill>
                  <a:schemeClr val="bg2">
                    <a:lumMod val="50000"/>
                  </a:schemeClr>
                </a:solidFill>
              </a:defRPr>
            </a:lvl1pPr>
            <a:lvl2pPr marL="715963" indent="-258763">
              <a:buClr>
                <a:schemeClr val="bg2">
                  <a:lumMod val="75000"/>
                </a:schemeClr>
              </a:buClr>
              <a:buSzPct val="120000"/>
              <a:defRPr sz="2800">
                <a:solidFill>
                  <a:schemeClr val="bg2">
                    <a:lumMod val="50000"/>
                  </a:schemeClr>
                </a:solidFill>
              </a:defRPr>
            </a:lvl2pPr>
            <a:lvl3pPr marL="1073150" indent="-158750">
              <a:buClr>
                <a:schemeClr val="bg2">
                  <a:lumMod val="75000"/>
                </a:schemeClr>
              </a:buClr>
              <a:buSzPct val="120000"/>
              <a:defRPr sz="2400">
                <a:solidFill>
                  <a:schemeClr val="bg2">
                    <a:lumMod val="50000"/>
                  </a:schemeClr>
                </a:solidFill>
              </a:defRPr>
            </a:lvl3pPr>
            <a:lvl4pPr>
              <a:buClr>
                <a:schemeClr val="bg2">
                  <a:lumMod val="75000"/>
                </a:schemeClr>
              </a:buClr>
              <a:buSzPct val="120000"/>
              <a:defRPr sz="2000">
                <a:solidFill>
                  <a:schemeClr val="bg2">
                    <a:lumMod val="50000"/>
                  </a:schemeClr>
                </a:solidFill>
              </a:defRPr>
            </a:lvl4pPr>
            <a:lvl5pPr>
              <a:buClr>
                <a:schemeClr val="bg2">
                  <a:lumMod val="75000"/>
                </a:schemeClr>
              </a:buClr>
              <a:buSzPct val="120000"/>
              <a:defRPr sz="2000">
                <a:solidFill>
                  <a:schemeClr val="bg2">
                    <a:lumMod val="50000"/>
                  </a:schemeClr>
                </a:solidFill>
              </a:defRPr>
            </a:lvl5pPr>
            <a:lvl6pPr>
              <a:defRPr sz="2000"/>
            </a:lvl6pPr>
            <a:lvl7pPr>
              <a:defRPr sz="2000"/>
            </a:lvl7pPr>
            <a:lvl8pPr>
              <a:defRPr sz="2000"/>
            </a:lvl8pPr>
            <a:lvl9pPr>
              <a:defRPr sz="20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4" name="文字版面配置區 3"/>
          <p:cNvSpPr>
            <a:spLocks noGrp="1"/>
          </p:cNvSpPr>
          <p:nvPr>
            <p:ph type="body" sz="half" idx="2" hasCustomPrompt="1"/>
          </p:nvPr>
        </p:nvSpPr>
        <p:spPr>
          <a:xfrm>
            <a:off x="457200" y="1435100"/>
            <a:ext cx="3008313" cy="4691063"/>
          </a:xfrm>
          <a:prstGeom prst="rect">
            <a:avLst/>
          </a:prstGeom>
        </p:spPr>
        <p:txBody>
          <a:bodyPr>
            <a:normAutofit/>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dirty="0" smtClean="0"/>
              <a:t>Text</a:t>
            </a:r>
            <a:endParaRPr lang="zh-TW" altLang="en-US" dirty="0" smtClean="0"/>
          </a:p>
        </p:txBody>
      </p:sp>
      <p:sp>
        <p:nvSpPr>
          <p:cNvPr id="6"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solidFill>
                  <a:srgbClr val="7F7F7F">
                    <a:lumMod val="50000"/>
                  </a:srgbClr>
                </a:solidFill>
              </a:rPr>
              <a:pPr>
                <a:defRPr/>
              </a:pPr>
              <a:t>‹#›</a:t>
            </a:fld>
            <a:endParaRPr lang="en-US" altLang="zh-TW">
              <a:solidFill>
                <a:srgbClr val="7F7F7F">
                  <a:lumMod val="50000"/>
                </a:srgbClr>
              </a:solidFill>
            </a:endParaRPr>
          </a:p>
        </p:txBody>
      </p:sp>
    </p:spTree>
    <p:extLst>
      <p:ext uri="{BB962C8B-B14F-4D97-AF65-F5344CB8AC3E}">
        <p14:creationId xmlns:p14="http://schemas.microsoft.com/office/powerpoint/2010/main" val="119210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792288" y="4800600"/>
            <a:ext cx="5486400" cy="566738"/>
          </a:xfrm>
          <a:prstGeom prst="rect">
            <a:avLst/>
          </a:prstGeom>
        </p:spPr>
        <p:txBody>
          <a:bodyPr anchor="b">
            <a:noAutofit/>
          </a:bodyPr>
          <a:lstStyle>
            <a:lvl1pPr algn="l">
              <a:defRPr sz="2000" b="0" i="0">
                <a:solidFill>
                  <a:srgbClr val="00B0F0"/>
                </a:solidFill>
              </a:defRPr>
            </a:lvl1pPr>
          </a:lstStyle>
          <a:p>
            <a:r>
              <a:rPr lang="en-US" altLang="zh-TW" dirty="0" smtClean="0"/>
              <a:t>Title</a:t>
            </a:r>
            <a:endParaRPr lang="zh-TW" altLang="en-US" dirty="0"/>
          </a:p>
        </p:txBody>
      </p:sp>
      <p:sp>
        <p:nvSpPr>
          <p:cNvPr id="3" name="圖片版面配置區 2"/>
          <p:cNvSpPr>
            <a:spLocks noGrp="1"/>
          </p:cNvSpPr>
          <p:nvPr>
            <p:ph type="pic" idx="1" hasCustomPrompt="1"/>
          </p:nvPr>
        </p:nvSpPr>
        <p:spPr>
          <a:xfrm>
            <a:off x="1792288" y="612775"/>
            <a:ext cx="5486400" cy="4114800"/>
          </a:xfrm>
          <a:prstGeom prst="rect">
            <a:avLst/>
          </a:prstGeom>
        </p:spPr>
        <p:txBody>
          <a:bodyPr>
            <a:normAutofit/>
          </a:bodyPr>
          <a:lstStyle>
            <a:lvl1pPr marL="0" indent="0">
              <a:buNone/>
              <a:defRPr sz="3200">
                <a:solidFill>
                  <a:schemeClr val="bg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dirty="0" smtClean="0"/>
              <a:t>Click to add Image</a:t>
            </a:r>
            <a:endParaRPr lang="zh-TW" altLang="en-US" noProof="0" dirty="0" smtClean="0"/>
          </a:p>
        </p:txBody>
      </p:sp>
      <p:sp>
        <p:nvSpPr>
          <p:cNvPr id="4" name="文字版面配置區 3"/>
          <p:cNvSpPr>
            <a:spLocks noGrp="1"/>
          </p:cNvSpPr>
          <p:nvPr>
            <p:ph type="body" sz="half" idx="2" hasCustomPrompt="1"/>
          </p:nvPr>
        </p:nvSpPr>
        <p:spPr>
          <a:xfrm>
            <a:off x="1792288" y="5367338"/>
            <a:ext cx="5486400" cy="804862"/>
          </a:xfrm>
          <a:prstGeom prst="rect">
            <a:avLst/>
          </a:prstGeom>
        </p:spPr>
        <p:txBody>
          <a:bodyPr>
            <a:normAutofit/>
          </a:bodyPr>
          <a:lstStyle>
            <a:lvl1pPr marL="0" indent="0">
              <a:buNone/>
              <a:defRPr sz="1400" baseline="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dirty="0" smtClean="0"/>
              <a:t>Text </a:t>
            </a:r>
            <a:endParaRPr lang="zh-TW" altLang="en-US" dirty="0" smtClean="0"/>
          </a:p>
        </p:txBody>
      </p:sp>
      <p:sp>
        <p:nvSpPr>
          <p:cNvPr id="6"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solidFill>
                  <a:srgbClr val="7F7F7F">
                    <a:lumMod val="50000"/>
                  </a:srgbClr>
                </a:solidFill>
              </a:rPr>
              <a:pPr>
                <a:defRPr/>
              </a:pPr>
              <a:t>‹#›</a:t>
            </a:fld>
            <a:endParaRPr lang="en-US" altLang="zh-TW">
              <a:solidFill>
                <a:srgbClr val="7F7F7F">
                  <a:lumMod val="50000"/>
                </a:srgbClr>
              </a:solidFill>
            </a:endParaRPr>
          </a:p>
        </p:txBody>
      </p:sp>
    </p:spTree>
    <p:extLst>
      <p:ext uri="{BB962C8B-B14F-4D97-AF65-F5344CB8AC3E}">
        <p14:creationId xmlns:p14="http://schemas.microsoft.com/office/powerpoint/2010/main" val="3641428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a:xfrm>
            <a:off x="539552" y="1219200"/>
            <a:ext cx="7992888" cy="4724400"/>
          </a:xfrm>
          <a:prstGeom prst="rect">
            <a:avLst/>
          </a:prstGeom>
        </p:spPr>
        <p:txBody>
          <a:bodyPr vert="eaVert">
            <a:normAutofit/>
          </a:bodyPr>
          <a:lstStyle>
            <a:lvl1pPr>
              <a:buClr>
                <a:schemeClr val="bg2">
                  <a:lumMod val="75000"/>
                </a:schemeClr>
              </a:buClr>
              <a:defRPr>
                <a:solidFill>
                  <a:schemeClr val="bg2">
                    <a:lumMod val="50000"/>
                  </a:schemeClr>
                </a:solidFill>
              </a:defRPr>
            </a:lvl1pPr>
            <a:lvl2pPr>
              <a:buClr>
                <a:schemeClr val="bg2">
                  <a:lumMod val="75000"/>
                </a:schemeClr>
              </a:buClr>
              <a:defRPr>
                <a:solidFill>
                  <a:schemeClr val="bg2">
                    <a:lumMod val="50000"/>
                  </a:schemeClr>
                </a:solidFill>
              </a:defRPr>
            </a:lvl2pPr>
            <a:lvl3pPr>
              <a:buClr>
                <a:schemeClr val="bg2">
                  <a:lumMod val="75000"/>
                </a:schemeClr>
              </a:buClr>
              <a:defRPr>
                <a:solidFill>
                  <a:schemeClr val="bg2">
                    <a:lumMod val="50000"/>
                  </a:schemeClr>
                </a:solidFill>
              </a:defRPr>
            </a:lvl3pPr>
            <a:lvl4pPr>
              <a:buClr>
                <a:schemeClr val="bg2">
                  <a:lumMod val="75000"/>
                </a:schemeClr>
              </a:buClr>
              <a:defRPr>
                <a:solidFill>
                  <a:schemeClr val="bg2">
                    <a:lumMod val="50000"/>
                  </a:schemeClr>
                </a:solidFill>
              </a:defRPr>
            </a:lvl4pPr>
            <a:lvl5pPr>
              <a:buClr>
                <a:schemeClr val="bg2">
                  <a:lumMod val="75000"/>
                </a:schemeClr>
              </a:buClr>
              <a:defRPr>
                <a:solidFill>
                  <a:schemeClr val="bg2">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solidFill>
                  <a:srgbClr val="7F7F7F">
                    <a:lumMod val="50000"/>
                  </a:srgbClr>
                </a:solidFill>
              </a:rPr>
              <a:pPr>
                <a:defRPr/>
              </a:pPr>
              <a:t>‹#›</a:t>
            </a:fld>
            <a:endParaRPr lang="en-US" altLang="zh-TW" dirty="0">
              <a:solidFill>
                <a:srgbClr val="7F7F7F">
                  <a:lumMod val="50000"/>
                </a:srgbClr>
              </a:solidFill>
            </a:endParaRPr>
          </a:p>
        </p:txBody>
      </p:sp>
      <p:sp>
        <p:nvSpPr>
          <p:cNvPr id="10"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Tree>
    <p:extLst>
      <p:ext uri="{BB962C8B-B14F-4D97-AF65-F5344CB8AC3E}">
        <p14:creationId xmlns:p14="http://schemas.microsoft.com/office/powerpoint/2010/main" val="2299243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332656"/>
            <a:ext cx="1750640" cy="5610944"/>
          </a:xfrm>
          <a:prstGeom prst="rect">
            <a:avLst/>
          </a:prstGeom>
        </p:spPr>
        <p:txBody>
          <a:bodyPr vert="eaVert">
            <a:noAutofit/>
          </a:bodyPr>
          <a:lstStyle>
            <a:lvl1pPr>
              <a:defRPr sz="3200" b="0" i="0">
                <a:solidFill>
                  <a:schemeClr val="bg2">
                    <a:lumMod val="50000"/>
                  </a:schemeClr>
                </a:solidFill>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533400" y="332656"/>
            <a:ext cx="6096000" cy="5610944"/>
          </a:xfrm>
          <a:prstGeom prst="rect">
            <a:avLst/>
          </a:prstGeom>
        </p:spPr>
        <p:txBody>
          <a:bodyPr vert="eaVert">
            <a:normAutofit/>
          </a:bodyPr>
          <a:lstStyle>
            <a:lvl1pPr>
              <a:buClr>
                <a:schemeClr val="bg2">
                  <a:lumMod val="75000"/>
                </a:schemeClr>
              </a:buClr>
              <a:defRPr>
                <a:solidFill>
                  <a:schemeClr val="bg2">
                    <a:lumMod val="50000"/>
                  </a:schemeClr>
                </a:solidFill>
              </a:defRPr>
            </a:lvl1pPr>
            <a:lvl2pPr>
              <a:buClr>
                <a:schemeClr val="bg2">
                  <a:lumMod val="75000"/>
                </a:schemeClr>
              </a:buClr>
              <a:defRPr>
                <a:solidFill>
                  <a:schemeClr val="bg2">
                    <a:lumMod val="50000"/>
                  </a:schemeClr>
                </a:solidFill>
              </a:defRPr>
            </a:lvl2pPr>
            <a:lvl3pPr>
              <a:buClr>
                <a:schemeClr val="bg2">
                  <a:lumMod val="75000"/>
                </a:schemeClr>
              </a:buClr>
              <a:defRPr>
                <a:solidFill>
                  <a:schemeClr val="bg2">
                    <a:lumMod val="50000"/>
                  </a:schemeClr>
                </a:solidFill>
              </a:defRPr>
            </a:lvl3pPr>
            <a:lvl4pPr>
              <a:buClr>
                <a:schemeClr val="bg2">
                  <a:lumMod val="75000"/>
                </a:schemeClr>
              </a:buClr>
              <a:defRPr>
                <a:solidFill>
                  <a:schemeClr val="bg2">
                    <a:lumMod val="50000"/>
                  </a:schemeClr>
                </a:solidFill>
              </a:defRPr>
            </a:lvl4pPr>
            <a:lvl5pPr>
              <a:buClr>
                <a:schemeClr val="bg2">
                  <a:lumMod val="75000"/>
                </a:schemeClr>
              </a:buClr>
              <a:defRPr>
                <a:solidFill>
                  <a:schemeClr val="bg2">
                    <a:lumMod val="50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solidFill>
                  <a:srgbClr val="7F7F7F">
                    <a:lumMod val="50000"/>
                  </a:srgbClr>
                </a:solidFill>
              </a:rPr>
              <a:pPr>
                <a:defRPr/>
              </a:pPr>
              <a:t>‹#›</a:t>
            </a:fld>
            <a:endParaRPr lang="en-US" altLang="zh-TW" dirty="0">
              <a:solidFill>
                <a:srgbClr val="7F7F7F">
                  <a:lumMod val="50000"/>
                </a:srgbClr>
              </a:solidFill>
            </a:endParaRPr>
          </a:p>
        </p:txBody>
      </p:sp>
    </p:spTree>
    <p:extLst>
      <p:ext uri="{BB962C8B-B14F-4D97-AF65-F5344CB8AC3E}">
        <p14:creationId xmlns:p14="http://schemas.microsoft.com/office/powerpoint/2010/main" val="243293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結束">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115616" y="3717032"/>
            <a:ext cx="4752528" cy="432048"/>
          </a:xfrm>
          <a:prstGeom prst="rect">
            <a:avLst/>
          </a:prstGeom>
        </p:spPr>
        <p:txBody>
          <a:bodyPr>
            <a:noAutofit/>
          </a:bodyPr>
          <a:lstStyle>
            <a:lvl1pPr algn="l">
              <a:defRPr sz="1400" b="0" i="1" cap="none" baseline="0">
                <a:solidFill>
                  <a:srgbClr val="00B0F0"/>
                </a:solidFill>
              </a:defRPr>
            </a:lvl1pPr>
          </a:lstStyle>
          <a:p>
            <a:r>
              <a:rPr lang="en-US" altLang="zh-TW" dirty="0" smtClean="0"/>
              <a:t>Future topic, if opportunity allows…</a:t>
            </a:r>
            <a:br>
              <a:rPr lang="en-US" altLang="zh-TW" dirty="0" smtClean="0"/>
            </a:br>
            <a:r>
              <a:rPr lang="en-US" altLang="zh-TW" dirty="0" smtClean="0"/>
              <a:t/>
            </a:r>
            <a:br>
              <a:rPr lang="en-US" altLang="zh-TW" dirty="0" smtClean="0"/>
            </a:br>
            <a:endParaRPr lang="zh-TW" altLang="en-US" dirty="0"/>
          </a:p>
        </p:txBody>
      </p:sp>
      <p:sp>
        <p:nvSpPr>
          <p:cNvPr id="3" name="文字版面配置區 2"/>
          <p:cNvSpPr>
            <a:spLocks noGrp="1"/>
          </p:cNvSpPr>
          <p:nvPr>
            <p:ph type="body" idx="1" hasCustomPrompt="1"/>
          </p:nvPr>
        </p:nvSpPr>
        <p:spPr>
          <a:xfrm>
            <a:off x="1115616" y="2348880"/>
            <a:ext cx="4752528" cy="1212155"/>
          </a:xfrm>
          <a:prstGeom prst="rect">
            <a:avLst/>
          </a:prstGeom>
        </p:spPr>
        <p:txBody>
          <a:bodyPr anchor="t">
            <a:noAutofit/>
          </a:bodyPr>
          <a:lstStyle>
            <a:lvl1pPr marL="0" indent="0">
              <a:buNone/>
              <a:defRPr sz="320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smtClean="0"/>
              <a:t>Thank You!</a:t>
            </a:r>
          </a:p>
        </p:txBody>
      </p:sp>
      <p:sp>
        <p:nvSpPr>
          <p:cNvPr id="5" name="文字版面配置區 2"/>
          <p:cNvSpPr>
            <a:spLocks noGrp="1"/>
          </p:cNvSpPr>
          <p:nvPr>
            <p:ph type="body" idx="13" hasCustomPrompt="1"/>
          </p:nvPr>
        </p:nvSpPr>
        <p:spPr>
          <a:xfrm>
            <a:off x="1115616" y="4293096"/>
            <a:ext cx="4752528" cy="356046"/>
          </a:xfrm>
          <a:prstGeom prst="rect">
            <a:avLst/>
          </a:prstGeom>
        </p:spPr>
        <p:txBody>
          <a:bodyPr anchor="t">
            <a:noAutofit/>
          </a:bodyPr>
          <a:lstStyle>
            <a:lvl1pPr marL="0" indent="0" algn="l">
              <a:buNone/>
              <a:defRPr sz="1200" b="0" i="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Future Topic</a:t>
            </a:r>
            <a:endParaRPr lang="zh-TW" altLang="en-US" dirty="0" smtClean="0"/>
          </a:p>
        </p:txBody>
      </p:sp>
    </p:spTree>
    <p:extLst>
      <p:ext uri="{BB962C8B-B14F-4D97-AF65-F5344CB8AC3E}">
        <p14:creationId xmlns:p14="http://schemas.microsoft.com/office/powerpoint/2010/main" val="321320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節標題">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hasCustomPrompt="1"/>
          </p:nvPr>
        </p:nvSpPr>
        <p:spPr>
          <a:xfrm>
            <a:off x="1115616" y="2060848"/>
            <a:ext cx="6912768" cy="1500187"/>
          </a:xfrm>
          <a:prstGeom prst="rect">
            <a:avLst/>
          </a:prstGeom>
        </p:spPr>
        <p:txBody>
          <a:bodyPr anchor="b">
            <a:noAutofit/>
          </a:bodyPr>
          <a:lstStyle>
            <a:lvl1pPr marL="0" indent="0">
              <a:buNone/>
              <a:defRPr sz="280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smtClean="0"/>
              <a:t>Break Page Title</a:t>
            </a:r>
            <a:br>
              <a:rPr lang="en-US" altLang="zh-TW" dirty="0" smtClean="0"/>
            </a:br>
            <a:r>
              <a:rPr lang="en-US" altLang="zh-TW" dirty="0" smtClean="0"/>
              <a:t>Maximum</a:t>
            </a:r>
            <a:br>
              <a:rPr lang="en-US" altLang="zh-TW" dirty="0" smtClean="0"/>
            </a:br>
            <a:r>
              <a:rPr lang="en-US" altLang="zh-TW" dirty="0" smtClean="0"/>
              <a:t>3 Lines</a:t>
            </a:r>
          </a:p>
        </p:txBody>
      </p:sp>
      <p:sp>
        <p:nvSpPr>
          <p:cNvPr id="4" name="Rectangle 6"/>
          <p:cNvSpPr txBox="1">
            <a:spLocks noChangeArrowheads="1"/>
          </p:cNvSpPr>
          <p:nvPr userDrawn="1"/>
        </p:nvSpPr>
        <p:spPr>
          <a:xfrm>
            <a:off x="325760" y="616949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l"/>
            <a:r>
              <a:rPr lang="en-US" altLang="zh-TW" sz="1400" b="1" kern="0" dirty="0" smtClean="0">
                <a:solidFill>
                  <a:schemeClr val="bg1">
                    <a:lumMod val="50000"/>
                  </a:schemeClr>
                </a:solidFill>
              </a:rPr>
              <a:t>Confidential</a:t>
            </a:r>
          </a:p>
        </p:txBody>
      </p:sp>
    </p:spTree>
    <p:extLst>
      <p:ext uri="{BB962C8B-B14F-4D97-AF65-F5344CB8AC3E}">
        <p14:creationId xmlns:p14="http://schemas.microsoft.com/office/powerpoint/2010/main" val="347961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章節標題與副標題">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1115616" y="3573017"/>
            <a:ext cx="6912768" cy="576064"/>
          </a:xfrm>
          <a:prstGeom prst="rect">
            <a:avLst/>
          </a:prstGeom>
        </p:spPr>
        <p:txBody>
          <a:bodyPr>
            <a:noAutofit/>
          </a:bodyPr>
          <a:lstStyle>
            <a:lvl1pPr algn="l">
              <a:defRPr sz="2400" b="0" i="0" cap="none">
                <a:solidFill>
                  <a:srgbClr val="00B0F0"/>
                </a:solidFill>
              </a:defRPr>
            </a:lvl1pPr>
          </a:lstStyle>
          <a:p>
            <a:r>
              <a:rPr lang="en-US" altLang="zh-TW" dirty="0" smtClean="0"/>
              <a:t>Subtitle</a:t>
            </a:r>
            <a:endParaRPr lang="zh-TW" altLang="en-US" dirty="0"/>
          </a:p>
        </p:txBody>
      </p:sp>
      <p:sp>
        <p:nvSpPr>
          <p:cNvPr id="3" name="文字版面配置區 2"/>
          <p:cNvSpPr>
            <a:spLocks noGrp="1"/>
          </p:cNvSpPr>
          <p:nvPr>
            <p:ph type="body" idx="1" hasCustomPrompt="1"/>
          </p:nvPr>
        </p:nvSpPr>
        <p:spPr>
          <a:xfrm>
            <a:off x="1115616" y="2060848"/>
            <a:ext cx="6912768" cy="1500187"/>
          </a:xfrm>
          <a:prstGeom prst="rect">
            <a:avLst/>
          </a:prstGeom>
        </p:spPr>
        <p:txBody>
          <a:bodyPr anchor="b">
            <a:noAutofit/>
          </a:bodyPr>
          <a:lstStyle>
            <a:lvl1pPr marL="0" indent="0">
              <a:buNone/>
              <a:defRPr sz="280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smtClean="0"/>
              <a:t>Break Page Title</a:t>
            </a:r>
            <a:br>
              <a:rPr lang="en-US" altLang="zh-TW" dirty="0" smtClean="0"/>
            </a:br>
            <a:r>
              <a:rPr lang="en-US" altLang="zh-TW" dirty="0" smtClean="0"/>
              <a:t>Maximum</a:t>
            </a:r>
            <a:br>
              <a:rPr lang="en-US" altLang="zh-TW" dirty="0" smtClean="0"/>
            </a:br>
            <a:r>
              <a:rPr lang="en-US" altLang="zh-TW" dirty="0" smtClean="0"/>
              <a:t>3 Lines</a:t>
            </a:r>
          </a:p>
        </p:txBody>
      </p:sp>
      <p:sp>
        <p:nvSpPr>
          <p:cNvPr id="4" name="Rectangle 6"/>
          <p:cNvSpPr txBox="1">
            <a:spLocks noChangeArrowheads="1"/>
          </p:cNvSpPr>
          <p:nvPr userDrawn="1"/>
        </p:nvSpPr>
        <p:spPr>
          <a:xfrm>
            <a:off x="325760" y="616949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l"/>
            <a:r>
              <a:rPr lang="en-US" altLang="zh-TW" sz="1400" b="1" kern="0" dirty="0" smtClean="0">
                <a:solidFill>
                  <a:schemeClr val="bg1">
                    <a:lumMod val="50000"/>
                  </a:schemeClr>
                </a:solidFill>
              </a:rPr>
              <a:t>Confidential</a:t>
            </a:r>
          </a:p>
        </p:txBody>
      </p:sp>
    </p:spTree>
    <p:extLst>
      <p:ext uri="{BB962C8B-B14F-4D97-AF65-F5344CB8AC3E}">
        <p14:creationId xmlns:p14="http://schemas.microsoft.com/office/powerpoint/2010/main" val="413320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hasCustomPrompt="1"/>
          </p:nvPr>
        </p:nvSpPr>
        <p:spPr>
          <a:xfrm>
            <a:off x="467544" y="1268760"/>
            <a:ext cx="3960000" cy="4674840"/>
          </a:xfrm>
          <a:prstGeom prst="rect">
            <a:avLst/>
          </a:prstGeom>
        </p:spPr>
        <p:txBody>
          <a:bodyPr>
            <a:normAutofit/>
          </a:bodyPr>
          <a:lstStyle>
            <a:lvl1pPr marL="261938" indent="-261938">
              <a:buClr>
                <a:schemeClr val="bg2">
                  <a:lumMod val="75000"/>
                </a:schemeClr>
              </a:buClr>
              <a:buSzPct val="120000"/>
              <a:defRPr sz="2800">
                <a:solidFill>
                  <a:schemeClr val="bg2">
                    <a:lumMod val="50000"/>
                  </a:schemeClr>
                </a:solidFill>
                <a:latin typeface="+mn-lt"/>
              </a:defRPr>
            </a:lvl1pPr>
            <a:lvl2pPr marL="711200" indent="-254000">
              <a:buClr>
                <a:schemeClr val="bg2">
                  <a:lumMod val="75000"/>
                </a:schemeClr>
              </a:buClr>
              <a:buSzPct val="120000"/>
              <a:defRPr sz="2400" baseline="0">
                <a:solidFill>
                  <a:schemeClr val="bg2">
                    <a:lumMod val="50000"/>
                  </a:schemeClr>
                </a:solidFill>
                <a:latin typeface="+mn-lt"/>
              </a:defRPr>
            </a:lvl2pPr>
            <a:lvl3pPr marL="1074738" indent="-160338">
              <a:buClr>
                <a:schemeClr val="bg2">
                  <a:lumMod val="75000"/>
                </a:schemeClr>
              </a:buClr>
              <a:buSzPct val="120000"/>
              <a:defRPr sz="2000" baseline="0">
                <a:solidFill>
                  <a:schemeClr val="bg2">
                    <a:lumMod val="50000"/>
                  </a:schemeClr>
                </a:solidFill>
                <a:latin typeface="+mn-lt"/>
              </a:defRPr>
            </a:lvl3pPr>
            <a:lvl4pPr marL="1524000" indent="-152400">
              <a:buClr>
                <a:schemeClr val="bg2">
                  <a:lumMod val="75000"/>
                </a:schemeClr>
              </a:buClr>
              <a:buSzPct val="120000"/>
              <a:defRPr sz="1800" baseline="0">
                <a:solidFill>
                  <a:schemeClr val="bg2">
                    <a:lumMod val="50000"/>
                  </a:schemeClr>
                </a:solidFill>
                <a:latin typeface="+mn-lt"/>
              </a:defRPr>
            </a:lvl4pPr>
            <a:lvl5pPr marL="1973263" indent="-144463">
              <a:buClr>
                <a:schemeClr val="bg2">
                  <a:lumMod val="75000"/>
                </a:schemeClr>
              </a:buClr>
              <a:buSzPct val="120000"/>
              <a:defRPr sz="1800" baseline="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4" name="內容版面配置區 3"/>
          <p:cNvSpPr>
            <a:spLocks noGrp="1"/>
          </p:cNvSpPr>
          <p:nvPr>
            <p:ph sz="half" idx="2" hasCustomPrompt="1"/>
          </p:nvPr>
        </p:nvSpPr>
        <p:spPr>
          <a:xfrm>
            <a:off x="4572813" y="1268760"/>
            <a:ext cx="3960000" cy="4674840"/>
          </a:xfrm>
          <a:prstGeom prst="rect">
            <a:avLst/>
          </a:prstGeom>
        </p:spPr>
        <p:txBody>
          <a:bodyPr>
            <a:normAutofit/>
          </a:bodyPr>
          <a:lstStyle>
            <a:lvl1pPr marL="261938" indent="-261938">
              <a:buClr>
                <a:schemeClr val="bg2">
                  <a:lumMod val="75000"/>
                </a:schemeClr>
              </a:buClr>
              <a:buSzPct val="120000"/>
              <a:buFont typeface="Arial" pitchFamily="34" charset="0"/>
              <a:buChar char="•"/>
              <a:defRPr sz="2800">
                <a:solidFill>
                  <a:schemeClr val="bg2">
                    <a:lumMod val="50000"/>
                  </a:schemeClr>
                </a:solidFill>
                <a:latin typeface="+mn-lt"/>
              </a:defRPr>
            </a:lvl1pPr>
            <a:lvl2pPr marL="711200" indent="-254000">
              <a:buClr>
                <a:schemeClr val="bg2">
                  <a:lumMod val="75000"/>
                </a:schemeClr>
              </a:buClr>
              <a:buSzPct val="120000"/>
              <a:buFont typeface="Arial" pitchFamily="34" charset="0"/>
              <a:buChar char="•"/>
              <a:defRPr sz="2400">
                <a:solidFill>
                  <a:schemeClr val="bg2">
                    <a:lumMod val="50000"/>
                  </a:schemeClr>
                </a:solidFill>
                <a:latin typeface="+mn-lt"/>
              </a:defRPr>
            </a:lvl2pPr>
            <a:lvl3pPr marL="1074738" indent="-160338">
              <a:buClr>
                <a:schemeClr val="bg2">
                  <a:lumMod val="75000"/>
                </a:schemeClr>
              </a:buClr>
              <a:buSzPct val="120000"/>
              <a:buFont typeface="Arial" pitchFamily="34" charset="0"/>
              <a:buChar char="•"/>
              <a:defRPr sz="2000">
                <a:solidFill>
                  <a:schemeClr val="bg2">
                    <a:lumMod val="50000"/>
                  </a:schemeClr>
                </a:solidFill>
                <a:latin typeface="+mn-lt"/>
              </a:defRPr>
            </a:lvl3pPr>
            <a:lvl4pPr marL="1524000" indent="-152400">
              <a:buClr>
                <a:schemeClr val="bg2">
                  <a:lumMod val="75000"/>
                </a:schemeClr>
              </a:buClr>
              <a:buSzPct val="120000"/>
              <a:buFont typeface="Arial" pitchFamily="34" charset="0"/>
              <a:buChar char="•"/>
              <a:defRPr sz="1800">
                <a:solidFill>
                  <a:schemeClr val="bg2">
                    <a:lumMod val="50000"/>
                  </a:schemeClr>
                </a:solidFill>
                <a:latin typeface="+mn-lt"/>
              </a:defRPr>
            </a:lvl4pPr>
            <a:lvl5pPr marL="1973263" indent="-144463">
              <a:buClr>
                <a:schemeClr val="bg2">
                  <a:lumMod val="75000"/>
                </a:schemeClr>
              </a:buClr>
              <a:buSzPct val="120000"/>
              <a:buFont typeface="Arial" pitchFamily="34" charset="0"/>
              <a:buChar char="•"/>
              <a:defRPr sz="180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7"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pPr>
                <a:defRPr/>
              </a:pPr>
              <a:t>‹#›</a:t>
            </a:fld>
            <a:endParaRPr lang="en-US" altLang="zh-TW" dirty="0"/>
          </a:p>
        </p:txBody>
      </p:sp>
      <p:sp>
        <p:nvSpPr>
          <p:cNvPr id="11"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10" name="Rectangle 6"/>
          <p:cNvSpPr txBox="1">
            <a:spLocks noChangeArrowheads="1"/>
          </p:cNvSpPr>
          <p:nvPr userDrawn="1"/>
        </p:nvSpPr>
        <p:spPr>
          <a:xfrm>
            <a:off x="5870376" y="645333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r"/>
            <a:r>
              <a:rPr lang="en-US" altLang="zh-TW" sz="1200" b="1" kern="0" dirty="0" smtClean="0"/>
              <a:t>Confidential</a:t>
            </a:r>
          </a:p>
        </p:txBody>
      </p:sp>
      <p:sp>
        <p:nvSpPr>
          <p:cNvPr id="9" name="Rectangle 2"/>
          <p:cNvSpPr>
            <a:spLocks/>
          </p:cNvSpPr>
          <p:nvPr userDrawn="1"/>
        </p:nvSpPr>
        <p:spPr bwMode="auto">
          <a:xfrm>
            <a:off x="8244408" y="6188400"/>
            <a:ext cx="4472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altLang="zh-TW" sz="600" dirty="0" smtClean="0">
                <a:solidFill>
                  <a:schemeClr val="bg1">
                    <a:lumMod val="50000"/>
                  </a:schemeClr>
                </a:solidFill>
                <a:latin typeface="Arial" charset="0"/>
                <a:ea typeface="新細明體" charset="-120"/>
                <a:cs typeface="Arial" charset="0"/>
                <a:sym typeface="Arial" charset="0"/>
              </a:rPr>
              <a:t>UMC © 2021</a:t>
            </a:r>
            <a:endParaRPr lang="en-US" altLang="zh-TW" sz="600" dirty="0">
              <a:solidFill>
                <a:schemeClr val="bg1">
                  <a:lumMod val="50000"/>
                </a:schemeClr>
              </a:solidFill>
              <a:latin typeface="Arial" charset="0"/>
              <a:ea typeface="新細明體" charset="-120"/>
              <a:cs typeface="Arial" charset="0"/>
              <a:sym typeface="Arial" charset="0"/>
            </a:endParaRPr>
          </a:p>
        </p:txBody>
      </p:sp>
    </p:spTree>
    <p:extLst>
      <p:ext uri="{BB962C8B-B14F-4D97-AF65-F5344CB8AC3E}">
        <p14:creationId xmlns:p14="http://schemas.microsoft.com/office/powerpoint/2010/main" val="91445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兩項物件及副標題">
    <p:spTree>
      <p:nvGrpSpPr>
        <p:cNvPr id="1" name=""/>
        <p:cNvGrpSpPr/>
        <p:nvPr/>
      </p:nvGrpSpPr>
      <p:grpSpPr>
        <a:xfrm>
          <a:off x="0" y="0"/>
          <a:ext cx="0" cy="0"/>
          <a:chOff x="0" y="0"/>
          <a:chExt cx="0" cy="0"/>
        </a:xfrm>
      </p:grpSpPr>
      <p:sp>
        <p:nvSpPr>
          <p:cNvPr id="7"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pPr>
                <a:defRPr/>
              </a:pPr>
              <a:t>‹#›</a:t>
            </a:fld>
            <a:endParaRPr lang="en-US" altLang="zh-TW" dirty="0"/>
          </a:p>
        </p:txBody>
      </p:sp>
      <p:sp>
        <p:nvSpPr>
          <p:cNvPr id="11" name="文字版面配置區 2"/>
          <p:cNvSpPr>
            <a:spLocks noGrp="1"/>
          </p:cNvSpPr>
          <p:nvPr>
            <p:ph type="body" idx="13" hasCustomPrompt="1"/>
          </p:nvPr>
        </p:nvSpPr>
        <p:spPr>
          <a:xfrm>
            <a:off x="466552" y="884586"/>
            <a:ext cx="8064000" cy="356046"/>
          </a:xfrm>
          <a:prstGeom prst="rect">
            <a:avLst/>
          </a:prstGeom>
        </p:spPr>
        <p:txBody>
          <a:bodyPr anchor="t">
            <a:noAutofit/>
          </a:bodyPr>
          <a:lstStyle>
            <a:lvl1pPr marL="0" indent="0" algn="l">
              <a:buNone/>
              <a:defRPr sz="1800" b="0"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Subtitle </a:t>
            </a:r>
            <a:endParaRPr lang="zh-TW" altLang="en-US" dirty="0" smtClean="0"/>
          </a:p>
        </p:txBody>
      </p:sp>
      <p:sp>
        <p:nvSpPr>
          <p:cNvPr id="12"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13" name="內容版面配置區 2"/>
          <p:cNvSpPr>
            <a:spLocks noGrp="1"/>
          </p:cNvSpPr>
          <p:nvPr>
            <p:ph sz="half" idx="1" hasCustomPrompt="1"/>
          </p:nvPr>
        </p:nvSpPr>
        <p:spPr>
          <a:xfrm>
            <a:off x="467544" y="1484784"/>
            <a:ext cx="3960440" cy="4458816"/>
          </a:xfrm>
          <a:prstGeom prst="rect">
            <a:avLst/>
          </a:prstGeom>
        </p:spPr>
        <p:txBody>
          <a:bodyPr>
            <a:normAutofit/>
          </a:bodyPr>
          <a:lstStyle>
            <a:lvl1pPr marL="261938" indent="-261938">
              <a:buClr>
                <a:schemeClr val="bg2">
                  <a:lumMod val="75000"/>
                </a:schemeClr>
              </a:buClr>
              <a:buSzPct val="120000"/>
              <a:defRPr sz="2800">
                <a:solidFill>
                  <a:schemeClr val="bg2">
                    <a:lumMod val="50000"/>
                  </a:schemeClr>
                </a:solidFill>
                <a:latin typeface="+mn-lt"/>
              </a:defRPr>
            </a:lvl1pPr>
            <a:lvl2pPr marL="711200" indent="-254000">
              <a:buClr>
                <a:schemeClr val="bg2">
                  <a:lumMod val="75000"/>
                </a:schemeClr>
              </a:buClr>
              <a:buSzPct val="120000"/>
              <a:defRPr sz="2400" baseline="0">
                <a:solidFill>
                  <a:schemeClr val="bg2">
                    <a:lumMod val="50000"/>
                  </a:schemeClr>
                </a:solidFill>
                <a:latin typeface="+mn-lt"/>
              </a:defRPr>
            </a:lvl2pPr>
            <a:lvl3pPr marL="1074738" indent="-160338">
              <a:buClr>
                <a:schemeClr val="bg2">
                  <a:lumMod val="75000"/>
                </a:schemeClr>
              </a:buClr>
              <a:buSzPct val="120000"/>
              <a:defRPr sz="2000" baseline="0">
                <a:solidFill>
                  <a:schemeClr val="bg2">
                    <a:lumMod val="50000"/>
                  </a:schemeClr>
                </a:solidFill>
                <a:latin typeface="+mn-lt"/>
              </a:defRPr>
            </a:lvl3pPr>
            <a:lvl4pPr marL="1524000" indent="-152400">
              <a:buClr>
                <a:schemeClr val="bg2">
                  <a:lumMod val="75000"/>
                </a:schemeClr>
              </a:buClr>
              <a:buSzPct val="120000"/>
              <a:defRPr sz="1800" baseline="0">
                <a:solidFill>
                  <a:schemeClr val="bg2">
                    <a:lumMod val="50000"/>
                  </a:schemeClr>
                </a:solidFill>
                <a:latin typeface="+mn-lt"/>
              </a:defRPr>
            </a:lvl4pPr>
            <a:lvl5pPr marL="1973263" indent="-144463">
              <a:buClr>
                <a:schemeClr val="bg2">
                  <a:lumMod val="75000"/>
                </a:schemeClr>
              </a:buClr>
              <a:buSzPct val="120000"/>
              <a:defRPr sz="1800" baseline="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Forth Level</a:t>
            </a:r>
            <a:endParaRPr lang="zh-TW" altLang="en-US" dirty="0" smtClean="0"/>
          </a:p>
          <a:p>
            <a:pPr lvl="4"/>
            <a:r>
              <a:rPr lang="en-US" altLang="zh-TW" dirty="0" smtClean="0"/>
              <a:t>Fifth Level</a:t>
            </a:r>
            <a:endParaRPr lang="zh-TW" altLang="en-US" dirty="0"/>
          </a:p>
        </p:txBody>
      </p:sp>
      <p:sp>
        <p:nvSpPr>
          <p:cNvPr id="14" name="內容版面配置區 3"/>
          <p:cNvSpPr>
            <a:spLocks noGrp="1"/>
          </p:cNvSpPr>
          <p:nvPr>
            <p:ph sz="half" idx="2" hasCustomPrompt="1"/>
          </p:nvPr>
        </p:nvSpPr>
        <p:spPr>
          <a:xfrm>
            <a:off x="4572813" y="1484784"/>
            <a:ext cx="3960440" cy="4458816"/>
          </a:xfrm>
          <a:prstGeom prst="rect">
            <a:avLst/>
          </a:prstGeom>
        </p:spPr>
        <p:txBody>
          <a:bodyPr>
            <a:normAutofit/>
          </a:bodyPr>
          <a:lstStyle>
            <a:lvl1pPr marL="261938" indent="-261938">
              <a:buClr>
                <a:schemeClr val="bg2">
                  <a:lumMod val="75000"/>
                </a:schemeClr>
              </a:buClr>
              <a:buSzPct val="120000"/>
              <a:defRPr sz="2800">
                <a:solidFill>
                  <a:schemeClr val="bg2">
                    <a:lumMod val="50000"/>
                  </a:schemeClr>
                </a:solidFill>
                <a:latin typeface="+mn-lt"/>
              </a:defRPr>
            </a:lvl1pPr>
            <a:lvl2pPr marL="711200" indent="-254000">
              <a:buClr>
                <a:schemeClr val="bg2">
                  <a:lumMod val="75000"/>
                </a:schemeClr>
              </a:buClr>
              <a:buSzPct val="120000"/>
              <a:defRPr sz="2400">
                <a:solidFill>
                  <a:schemeClr val="bg2">
                    <a:lumMod val="50000"/>
                  </a:schemeClr>
                </a:solidFill>
                <a:latin typeface="+mn-lt"/>
              </a:defRPr>
            </a:lvl2pPr>
            <a:lvl3pPr marL="1074738" indent="-160338">
              <a:buClr>
                <a:schemeClr val="bg2">
                  <a:lumMod val="75000"/>
                </a:schemeClr>
              </a:buClr>
              <a:buSzPct val="120000"/>
              <a:defRPr sz="2000">
                <a:solidFill>
                  <a:schemeClr val="bg2">
                    <a:lumMod val="50000"/>
                  </a:schemeClr>
                </a:solidFill>
                <a:latin typeface="+mn-lt"/>
              </a:defRPr>
            </a:lvl3pPr>
            <a:lvl4pPr marL="1524000" indent="-152400">
              <a:buClr>
                <a:schemeClr val="bg2">
                  <a:lumMod val="75000"/>
                </a:schemeClr>
              </a:buClr>
              <a:buSzPct val="120000"/>
              <a:defRPr sz="1800">
                <a:solidFill>
                  <a:schemeClr val="bg2">
                    <a:lumMod val="50000"/>
                  </a:schemeClr>
                </a:solidFill>
                <a:latin typeface="+mn-lt"/>
              </a:defRPr>
            </a:lvl4pPr>
            <a:lvl5pPr marL="1973263" indent="-144463">
              <a:buClr>
                <a:schemeClr val="bg2">
                  <a:lumMod val="75000"/>
                </a:schemeClr>
              </a:buClr>
              <a:buSzPct val="120000"/>
              <a:defRPr sz="180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Forth Level</a:t>
            </a:r>
            <a:endParaRPr lang="zh-TW" altLang="en-US" dirty="0" smtClean="0"/>
          </a:p>
          <a:p>
            <a:pPr lvl="4"/>
            <a:r>
              <a:rPr lang="en-US" altLang="zh-TW" dirty="0" smtClean="0"/>
              <a:t>Fifth Level</a:t>
            </a:r>
            <a:endParaRPr lang="zh-TW" altLang="en-US" dirty="0"/>
          </a:p>
        </p:txBody>
      </p:sp>
      <p:sp>
        <p:nvSpPr>
          <p:cNvPr id="10" name="Rectangle 6"/>
          <p:cNvSpPr txBox="1">
            <a:spLocks noChangeArrowheads="1"/>
          </p:cNvSpPr>
          <p:nvPr userDrawn="1"/>
        </p:nvSpPr>
        <p:spPr>
          <a:xfrm>
            <a:off x="5870376" y="645333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r"/>
            <a:r>
              <a:rPr lang="en-US" altLang="zh-TW" sz="1200" b="1" kern="0" dirty="0" smtClean="0"/>
              <a:t>Confidential</a:t>
            </a:r>
          </a:p>
        </p:txBody>
      </p:sp>
      <p:sp>
        <p:nvSpPr>
          <p:cNvPr id="15" name="Rectangle 2"/>
          <p:cNvSpPr>
            <a:spLocks/>
          </p:cNvSpPr>
          <p:nvPr userDrawn="1"/>
        </p:nvSpPr>
        <p:spPr bwMode="auto">
          <a:xfrm>
            <a:off x="8244408" y="6188400"/>
            <a:ext cx="4472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altLang="zh-TW" sz="600" dirty="0" smtClean="0">
                <a:solidFill>
                  <a:schemeClr val="bg1">
                    <a:lumMod val="50000"/>
                  </a:schemeClr>
                </a:solidFill>
                <a:latin typeface="Arial" charset="0"/>
                <a:ea typeface="新細明體" charset="-120"/>
                <a:cs typeface="Arial" charset="0"/>
                <a:sym typeface="Arial" charset="0"/>
              </a:rPr>
              <a:t>UMC © 2021</a:t>
            </a:r>
            <a:endParaRPr lang="en-US" altLang="zh-TW" sz="600" dirty="0">
              <a:solidFill>
                <a:schemeClr val="bg1">
                  <a:lumMod val="50000"/>
                </a:schemeClr>
              </a:solidFill>
              <a:latin typeface="Arial" charset="0"/>
              <a:ea typeface="新細明體" charset="-120"/>
              <a:cs typeface="Arial" charset="0"/>
              <a:sym typeface="Arial" charset="0"/>
            </a:endParaRPr>
          </a:p>
        </p:txBody>
      </p:sp>
    </p:spTree>
    <p:extLst>
      <p:ext uri="{BB962C8B-B14F-4D97-AF65-F5344CB8AC3E}">
        <p14:creationId xmlns:p14="http://schemas.microsoft.com/office/powerpoint/2010/main" val="118383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hasCustomPrompt="1"/>
          </p:nvPr>
        </p:nvSpPr>
        <p:spPr>
          <a:xfrm>
            <a:off x="467544" y="980729"/>
            <a:ext cx="3960000" cy="648072"/>
          </a:xfrm>
          <a:prstGeom prst="rect">
            <a:avLst/>
          </a:prstGeom>
        </p:spPr>
        <p:txBody>
          <a:bodyPr anchor="b">
            <a:noAutofit/>
          </a:bodyPr>
          <a:lstStyle>
            <a:lvl1pPr marL="0" indent="0">
              <a:buNone/>
              <a:defRPr sz="2400" b="0"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Subtitle One</a:t>
            </a:r>
            <a:endParaRPr lang="zh-TW" altLang="en-US" dirty="0" smtClean="0"/>
          </a:p>
        </p:txBody>
      </p:sp>
      <p:sp>
        <p:nvSpPr>
          <p:cNvPr id="5" name="文字版面配置區 4"/>
          <p:cNvSpPr>
            <a:spLocks noGrp="1"/>
          </p:cNvSpPr>
          <p:nvPr>
            <p:ph type="body" sz="quarter" idx="3" hasCustomPrompt="1"/>
          </p:nvPr>
        </p:nvSpPr>
        <p:spPr>
          <a:xfrm>
            <a:off x="4572440" y="980729"/>
            <a:ext cx="3960000" cy="648072"/>
          </a:xfrm>
          <a:prstGeom prst="rect">
            <a:avLst/>
          </a:prstGeom>
        </p:spPr>
        <p:txBody>
          <a:bodyPr anchor="b">
            <a:noAutofit/>
          </a:bodyPr>
          <a:lstStyle>
            <a:lvl1pPr marL="0" indent="0">
              <a:buNone/>
              <a:defRPr sz="2400" b="0">
                <a:solidFill>
                  <a:srgbClr val="00B0F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dirty="0" smtClean="0"/>
              <a:t>Subtitle Two</a:t>
            </a:r>
            <a:endParaRPr lang="zh-TW" altLang="en-US" dirty="0" smtClean="0"/>
          </a:p>
        </p:txBody>
      </p:sp>
      <p:sp>
        <p:nvSpPr>
          <p:cNvPr id="8" name="Text Box 1"/>
          <p:cNvSpPr txBox="1">
            <a:spLocks noGrp="1" noChangeArrowheads="1"/>
          </p:cNvSpPr>
          <p:nvPr>
            <p:ph type="sldNum" sz="quarter" idx="16"/>
          </p:nvPr>
        </p:nvSpPr>
        <p:spPr>
          <a:xfrm>
            <a:off x="8768953" y="6090047"/>
            <a:ext cx="198686" cy="196453"/>
          </a:xfrm>
          <a:ln/>
        </p:spPr>
        <p:txBody>
          <a:bodyPr/>
          <a:lstStyle>
            <a:lvl1pPr>
              <a:defRPr sz="1200">
                <a:solidFill>
                  <a:schemeClr val="bg2">
                    <a:lumMod val="50000"/>
                  </a:schemeClr>
                </a:solidFill>
              </a:defRPr>
            </a:lvl1pPr>
          </a:lstStyle>
          <a:p>
            <a:pPr>
              <a:defRPr/>
            </a:pPr>
            <a:fld id="{84A2DEF5-EFC4-4AD8-A93F-D20A94E000C2}" type="slidenum">
              <a:rPr lang="en-US" altLang="zh-TW" smtClean="0"/>
              <a:pPr>
                <a:defRPr/>
              </a:pPr>
              <a:t>‹#›</a:t>
            </a:fld>
            <a:endParaRPr lang="en-US" altLang="zh-TW" dirty="0"/>
          </a:p>
        </p:txBody>
      </p:sp>
      <p:sp>
        <p:nvSpPr>
          <p:cNvPr id="12" name="標題 1"/>
          <p:cNvSpPr>
            <a:spLocks noGrp="1"/>
          </p:cNvSpPr>
          <p:nvPr>
            <p:ph type="title" hasCustomPrompt="1"/>
          </p:nvPr>
        </p:nvSpPr>
        <p:spPr>
          <a:xfrm>
            <a:off x="463392" y="222821"/>
            <a:ext cx="8064896" cy="613891"/>
          </a:xfrm>
          <a:prstGeom prst="rect">
            <a:avLst/>
          </a:prstGeom>
        </p:spPr>
        <p:txBody>
          <a:bodyPr>
            <a:noAutofit/>
          </a:bodyPr>
          <a:lstStyle>
            <a:lvl1pPr>
              <a:defRPr sz="3200" i="0" baseline="0">
                <a:solidFill>
                  <a:schemeClr val="bg2">
                    <a:lumMod val="50000"/>
                  </a:schemeClr>
                </a:solidFill>
                <a:latin typeface="+mj-lt"/>
              </a:defRPr>
            </a:lvl1pPr>
          </a:lstStyle>
          <a:p>
            <a:r>
              <a:rPr lang="en-US" altLang="zh-TW" dirty="0" smtClean="0"/>
              <a:t>Content Page Title</a:t>
            </a:r>
            <a:endParaRPr lang="zh-TW" altLang="en-US" dirty="0"/>
          </a:p>
        </p:txBody>
      </p:sp>
      <p:sp>
        <p:nvSpPr>
          <p:cNvPr id="13" name="內容版面配置區 2"/>
          <p:cNvSpPr>
            <a:spLocks noGrp="1"/>
          </p:cNvSpPr>
          <p:nvPr>
            <p:ph sz="half" idx="17" hasCustomPrompt="1"/>
          </p:nvPr>
        </p:nvSpPr>
        <p:spPr>
          <a:xfrm>
            <a:off x="467544" y="1772816"/>
            <a:ext cx="3960000" cy="4170784"/>
          </a:xfrm>
          <a:prstGeom prst="rect">
            <a:avLst/>
          </a:prstGeom>
        </p:spPr>
        <p:txBody>
          <a:bodyPr>
            <a:normAutofit/>
          </a:bodyPr>
          <a:lstStyle>
            <a:lvl1pPr marL="261938" indent="-261938">
              <a:buClr>
                <a:schemeClr val="bg2">
                  <a:lumMod val="75000"/>
                </a:schemeClr>
              </a:buClr>
              <a:buSzPct val="120000"/>
              <a:defRPr sz="2800">
                <a:solidFill>
                  <a:schemeClr val="bg2">
                    <a:lumMod val="50000"/>
                  </a:schemeClr>
                </a:solidFill>
                <a:latin typeface="+mn-lt"/>
              </a:defRPr>
            </a:lvl1pPr>
            <a:lvl2pPr marL="711200" indent="-254000">
              <a:buClr>
                <a:schemeClr val="bg2">
                  <a:lumMod val="75000"/>
                </a:schemeClr>
              </a:buClr>
              <a:buSzPct val="120000"/>
              <a:defRPr sz="2400" baseline="0">
                <a:solidFill>
                  <a:schemeClr val="bg2">
                    <a:lumMod val="50000"/>
                  </a:schemeClr>
                </a:solidFill>
                <a:latin typeface="+mn-lt"/>
              </a:defRPr>
            </a:lvl2pPr>
            <a:lvl3pPr marL="1074738" indent="-160338">
              <a:buClr>
                <a:schemeClr val="bg2">
                  <a:lumMod val="75000"/>
                </a:schemeClr>
              </a:buClr>
              <a:buSzPct val="120000"/>
              <a:defRPr sz="2000" baseline="0">
                <a:solidFill>
                  <a:schemeClr val="bg2">
                    <a:lumMod val="50000"/>
                  </a:schemeClr>
                </a:solidFill>
                <a:latin typeface="+mn-lt"/>
              </a:defRPr>
            </a:lvl3pPr>
            <a:lvl4pPr marL="1524000" indent="-152400">
              <a:buClr>
                <a:schemeClr val="bg2">
                  <a:lumMod val="75000"/>
                </a:schemeClr>
              </a:buClr>
              <a:buSzPct val="120000"/>
              <a:defRPr sz="1800" baseline="0">
                <a:solidFill>
                  <a:schemeClr val="bg2">
                    <a:lumMod val="50000"/>
                  </a:schemeClr>
                </a:solidFill>
                <a:latin typeface="+mn-lt"/>
              </a:defRPr>
            </a:lvl4pPr>
            <a:lvl5pPr marL="1973263" indent="-144463">
              <a:buClr>
                <a:schemeClr val="bg2">
                  <a:lumMod val="75000"/>
                </a:schemeClr>
              </a:buClr>
              <a:buSzPct val="120000"/>
              <a:defRPr sz="1800" baseline="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14" name="內容版面配置區 3"/>
          <p:cNvSpPr>
            <a:spLocks noGrp="1"/>
          </p:cNvSpPr>
          <p:nvPr>
            <p:ph sz="half" idx="2" hasCustomPrompt="1"/>
          </p:nvPr>
        </p:nvSpPr>
        <p:spPr>
          <a:xfrm>
            <a:off x="4572813" y="1772816"/>
            <a:ext cx="3960000" cy="4170784"/>
          </a:xfrm>
          <a:prstGeom prst="rect">
            <a:avLst/>
          </a:prstGeom>
        </p:spPr>
        <p:txBody>
          <a:bodyPr>
            <a:normAutofit/>
          </a:bodyPr>
          <a:lstStyle>
            <a:lvl1pPr marL="261938" indent="-261938">
              <a:buClr>
                <a:schemeClr val="bg2">
                  <a:lumMod val="75000"/>
                </a:schemeClr>
              </a:buClr>
              <a:buSzPct val="120000"/>
              <a:defRPr sz="2800">
                <a:solidFill>
                  <a:schemeClr val="bg2">
                    <a:lumMod val="50000"/>
                  </a:schemeClr>
                </a:solidFill>
                <a:latin typeface="+mn-lt"/>
              </a:defRPr>
            </a:lvl1pPr>
            <a:lvl2pPr marL="711200" indent="-254000">
              <a:buClr>
                <a:schemeClr val="bg2">
                  <a:lumMod val="75000"/>
                </a:schemeClr>
              </a:buClr>
              <a:buSzPct val="120000"/>
              <a:defRPr sz="2400">
                <a:solidFill>
                  <a:schemeClr val="bg2">
                    <a:lumMod val="50000"/>
                  </a:schemeClr>
                </a:solidFill>
                <a:latin typeface="+mn-lt"/>
              </a:defRPr>
            </a:lvl2pPr>
            <a:lvl3pPr marL="1074738" indent="-160338">
              <a:buClr>
                <a:schemeClr val="bg2">
                  <a:lumMod val="75000"/>
                </a:schemeClr>
              </a:buClr>
              <a:buSzPct val="120000"/>
              <a:defRPr sz="2000">
                <a:solidFill>
                  <a:schemeClr val="bg2">
                    <a:lumMod val="50000"/>
                  </a:schemeClr>
                </a:solidFill>
                <a:latin typeface="+mn-lt"/>
              </a:defRPr>
            </a:lvl3pPr>
            <a:lvl4pPr marL="1524000" indent="-152400">
              <a:buClr>
                <a:schemeClr val="bg2">
                  <a:lumMod val="75000"/>
                </a:schemeClr>
              </a:buClr>
              <a:buSzPct val="120000"/>
              <a:defRPr sz="1800">
                <a:solidFill>
                  <a:schemeClr val="bg2">
                    <a:lumMod val="50000"/>
                  </a:schemeClr>
                </a:solidFill>
                <a:latin typeface="+mn-lt"/>
              </a:defRPr>
            </a:lvl4pPr>
            <a:lvl5pPr marL="1973263" indent="-144463">
              <a:buClr>
                <a:schemeClr val="bg2">
                  <a:lumMod val="75000"/>
                </a:schemeClr>
              </a:buClr>
              <a:buSzPct val="120000"/>
              <a:defRPr sz="1800">
                <a:solidFill>
                  <a:schemeClr val="bg2">
                    <a:lumMod val="50000"/>
                  </a:schemeClr>
                </a:solidFill>
                <a:latin typeface="+mn-lt"/>
              </a:defRPr>
            </a:lvl5pPr>
            <a:lvl6pPr>
              <a:defRPr sz="1800"/>
            </a:lvl6pPr>
            <a:lvl7pPr>
              <a:defRPr sz="1800"/>
            </a:lvl7pPr>
            <a:lvl8pPr>
              <a:defRPr sz="1800"/>
            </a:lvl8pPr>
            <a:lvl9pPr>
              <a:defRPr sz="1800"/>
            </a:lvl9pPr>
          </a:lstStyle>
          <a:p>
            <a:pPr lvl="0"/>
            <a:r>
              <a:rPr lang="en-US" altLang="zh-TW" dirty="0" smtClean="0"/>
              <a:t>First Level</a:t>
            </a:r>
            <a:endParaRPr lang="zh-TW" altLang="en-US" dirty="0" smtClean="0"/>
          </a:p>
          <a:p>
            <a:pPr lvl="1"/>
            <a:r>
              <a:rPr lang="en-US" altLang="zh-TW" dirty="0" smtClean="0"/>
              <a:t>Second Level</a:t>
            </a:r>
            <a:endParaRPr lang="zh-TW" altLang="en-US" dirty="0" smtClean="0"/>
          </a:p>
          <a:p>
            <a:pPr lvl="2"/>
            <a:r>
              <a:rPr lang="en-US" altLang="zh-TW" dirty="0" smtClean="0"/>
              <a:t>Third Level</a:t>
            </a:r>
            <a:endParaRPr lang="zh-TW" altLang="en-US" dirty="0" smtClean="0"/>
          </a:p>
          <a:p>
            <a:pPr lvl="3"/>
            <a:r>
              <a:rPr lang="en-US" altLang="zh-TW" dirty="0" smtClean="0"/>
              <a:t>Fourth Level</a:t>
            </a:r>
            <a:endParaRPr lang="zh-TW" altLang="en-US" dirty="0" smtClean="0"/>
          </a:p>
          <a:p>
            <a:pPr lvl="4"/>
            <a:r>
              <a:rPr lang="en-US" altLang="zh-TW" dirty="0" smtClean="0"/>
              <a:t>Fifth Level</a:t>
            </a:r>
            <a:endParaRPr lang="zh-TW" altLang="en-US" dirty="0"/>
          </a:p>
        </p:txBody>
      </p:sp>
      <p:sp>
        <p:nvSpPr>
          <p:cNvPr id="11" name="Rectangle 6"/>
          <p:cNvSpPr txBox="1">
            <a:spLocks noChangeArrowheads="1"/>
          </p:cNvSpPr>
          <p:nvPr userDrawn="1"/>
        </p:nvSpPr>
        <p:spPr>
          <a:xfrm>
            <a:off x="5870376" y="6453336"/>
            <a:ext cx="3166120" cy="3558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kumimoji="1" sz="4000" i="0" baseline="0">
                <a:solidFill>
                  <a:schemeClr val="bg1"/>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a:lstStyle>
          <a:p>
            <a:pPr algn="r"/>
            <a:r>
              <a:rPr lang="en-US" altLang="zh-TW" sz="1200" b="1" kern="0" dirty="0" smtClean="0"/>
              <a:t>Confidential</a:t>
            </a:r>
          </a:p>
        </p:txBody>
      </p:sp>
      <p:sp>
        <p:nvSpPr>
          <p:cNvPr id="15" name="Rectangle 2"/>
          <p:cNvSpPr>
            <a:spLocks/>
          </p:cNvSpPr>
          <p:nvPr userDrawn="1"/>
        </p:nvSpPr>
        <p:spPr bwMode="auto">
          <a:xfrm>
            <a:off x="8244408" y="6188400"/>
            <a:ext cx="44723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altLang="zh-TW" sz="600" dirty="0" smtClean="0">
                <a:solidFill>
                  <a:schemeClr val="bg1">
                    <a:lumMod val="50000"/>
                  </a:schemeClr>
                </a:solidFill>
                <a:latin typeface="Arial" charset="0"/>
                <a:ea typeface="新細明體" charset="-120"/>
                <a:cs typeface="Arial" charset="0"/>
                <a:sym typeface="Arial" charset="0"/>
              </a:rPr>
              <a:t>UMC © 2021</a:t>
            </a:r>
            <a:endParaRPr lang="en-US" altLang="zh-TW" sz="600" dirty="0">
              <a:solidFill>
                <a:schemeClr val="bg1">
                  <a:lumMod val="50000"/>
                </a:schemeClr>
              </a:solidFill>
              <a:latin typeface="Arial" charset="0"/>
              <a:ea typeface="新細明體" charset="-120"/>
              <a:cs typeface="Arial" charset="0"/>
              <a:sym typeface="Arial" charset="0"/>
            </a:endParaRPr>
          </a:p>
        </p:txBody>
      </p:sp>
    </p:spTree>
    <p:extLst>
      <p:ext uri="{BB962C8B-B14F-4D97-AF65-F5344CB8AC3E}">
        <p14:creationId xmlns:p14="http://schemas.microsoft.com/office/powerpoint/2010/main" val="223104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9.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9" name="Text Box 5"/>
          <p:cNvSpPr txBox="1">
            <a:spLocks noChangeArrowheads="1"/>
          </p:cNvSpPr>
          <p:nvPr/>
        </p:nvSpPr>
        <p:spPr bwMode="auto">
          <a:xfrm>
            <a:off x="6386513" y="6477000"/>
            <a:ext cx="227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細明體" pitchFamily="49" charset="-120"/>
                <a:ea typeface="標楷體" pitchFamily="65" charset="-120"/>
              </a:defRPr>
            </a:lvl1pPr>
            <a:lvl2pPr marL="742950" indent="-285750" eaLnBrk="0" hangingPunct="0">
              <a:defRPr sz="2400">
                <a:solidFill>
                  <a:srgbClr val="0000FF"/>
                </a:solidFill>
                <a:latin typeface="細明體" pitchFamily="49" charset="-120"/>
                <a:ea typeface="標楷體" pitchFamily="65" charset="-120"/>
              </a:defRPr>
            </a:lvl2pPr>
            <a:lvl3pPr marL="1143000" indent="-228600" eaLnBrk="0" hangingPunct="0">
              <a:defRPr sz="2400">
                <a:solidFill>
                  <a:srgbClr val="0000FF"/>
                </a:solidFill>
                <a:latin typeface="細明體" pitchFamily="49" charset="-120"/>
                <a:ea typeface="標楷體" pitchFamily="65" charset="-120"/>
              </a:defRPr>
            </a:lvl3pPr>
            <a:lvl4pPr marL="1600200" indent="-228600" eaLnBrk="0" hangingPunct="0">
              <a:defRPr sz="2400">
                <a:solidFill>
                  <a:srgbClr val="0000FF"/>
                </a:solidFill>
                <a:latin typeface="細明體" pitchFamily="49" charset="-120"/>
                <a:ea typeface="標楷體" pitchFamily="65" charset="-120"/>
              </a:defRPr>
            </a:lvl4pPr>
            <a:lvl5pPr marL="2057400" indent="-228600" eaLnBrk="0" hangingPunct="0">
              <a:defRPr sz="2400">
                <a:solidFill>
                  <a:srgbClr val="0000FF"/>
                </a:solidFill>
                <a:latin typeface="細明體" pitchFamily="49" charset="-120"/>
                <a:ea typeface="標楷體" pitchFamily="65" charset="-120"/>
              </a:defRPr>
            </a:lvl5pPr>
            <a:lvl6pPr marL="2514600" indent="-228600" eaLnBrk="0" fontAlgn="base" hangingPunct="0">
              <a:spcBef>
                <a:spcPct val="50000"/>
              </a:spcBef>
              <a:spcAft>
                <a:spcPct val="0"/>
              </a:spcAft>
              <a:defRPr sz="2400">
                <a:solidFill>
                  <a:srgbClr val="0000FF"/>
                </a:solidFill>
                <a:latin typeface="細明體" pitchFamily="49" charset="-120"/>
                <a:ea typeface="標楷體" pitchFamily="65" charset="-120"/>
              </a:defRPr>
            </a:lvl6pPr>
            <a:lvl7pPr marL="2971800" indent="-228600" eaLnBrk="0" fontAlgn="base" hangingPunct="0">
              <a:spcBef>
                <a:spcPct val="50000"/>
              </a:spcBef>
              <a:spcAft>
                <a:spcPct val="0"/>
              </a:spcAft>
              <a:defRPr sz="2400">
                <a:solidFill>
                  <a:srgbClr val="0000FF"/>
                </a:solidFill>
                <a:latin typeface="細明體" pitchFamily="49" charset="-120"/>
                <a:ea typeface="標楷體" pitchFamily="65" charset="-120"/>
              </a:defRPr>
            </a:lvl7pPr>
            <a:lvl8pPr marL="3429000" indent="-228600" eaLnBrk="0" fontAlgn="base" hangingPunct="0">
              <a:spcBef>
                <a:spcPct val="50000"/>
              </a:spcBef>
              <a:spcAft>
                <a:spcPct val="0"/>
              </a:spcAft>
              <a:defRPr sz="2400">
                <a:solidFill>
                  <a:srgbClr val="0000FF"/>
                </a:solidFill>
                <a:latin typeface="細明體" pitchFamily="49" charset="-120"/>
                <a:ea typeface="標楷體" pitchFamily="65" charset="-120"/>
              </a:defRPr>
            </a:lvl8pPr>
            <a:lvl9pPr marL="3886200" indent="-228600" eaLnBrk="0" fontAlgn="base" hangingPunct="0">
              <a:spcBef>
                <a:spcPct val="50000"/>
              </a:spcBef>
              <a:spcAft>
                <a:spcPct val="0"/>
              </a:spcAft>
              <a:defRPr sz="2400">
                <a:solidFill>
                  <a:srgbClr val="0000FF"/>
                </a:solidFill>
                <a:latin typeface="細明體" pitchFamily="49" charset="-120"/>
                <a:ea typeface="標楷體" pitchFamily="65" charset="-120"/>
              </a:defRPr>
            </a:lvl9pPr>
          </a:lstStyle>
          <a:p>
            <a:pPr fontAlgn="auto">
              <a:spcAft>
                <a:spcPts val="0"/>
              </a:spcAft>
              <a:defRPr/>
            </a:pPr>
            <a:r>
              <a:rPr lang="en-US" altLang="zh-TW" sz="1200" b="1" dirty="0">
                <a:solidFill>
                  <a:schemeClr val="bg1"/>
                </a:solidFill>
                <a:latin typeface="Arial" charset="0"/>
                <a:ea typeface="Arial Unicode MS" pitchFamily="34" charset="-120"/>
                <a:cs typeface="Arial Unicode MS" pitchFamily="34" charset="-120"/>
              </a:rPr>
              <a:t> </a:t>
            </a:r>
          </a:p>
        </p:txBody>
      </p:sp>
      <p:sp>
        <p:nvSpPr>
          <p:cNvPr id="7" name="Text Box 1"/>
          <p:cNvSpPr txBox="1">
            <a:spLocks noGrp="1" noChangeArrowheads="1"/>
          </p:cNvSpPr>
          <p:nvPr>
            <p:ph type="sldNum" sz="quarter" idx="4"/>
          </p:nvPr>
        </p:nvSpPr>
        <p:spPr bwMode="auto">
          <a:xfrm>
            <a:off x="8768953" y="6090047"/>
            <a:ext cx="198686" cy="196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64291" tIns="32146" rIns="64291" bIns="32146" numCol="1" anchor="t" anchorCtr="0" compatLnSpc="1">
            <a:prstTxWarp prst="textNoShape">
              <a:avLst/>
            </a:prstTxWarp>
          </a:bodyPr>
          <a:lstStyle>
            <a:lvl1pPr algn="ctr">
              <a:defRPr sz="800">
                <a:solidFill>
                  <a:schemeClr val="bg1">
                    <a:lumMod val="50000"/>
                  </a:schemeClr>
                </a:solidFill>
                <a:latin typeface="Arial" charset="0"/>
                <a:ea typeface="新細明體" charset="-120"/>
                <a:cs typeface="Arial" charset="0"/>
                <a:sym typeface="Arial" charset="0"/>
              </a:defRPr>
            </a:lvl1pPr>
            <a:lvl2pPr algn="l">
              <a:defRPr sz="800">
                <a:solidFill>
                  <a:schemeClr val="tx1"/>
                </a:solidFill>
                <a:latin typeface="+mn-lt"/>
              </a:defRPr>
            </a:lvl2pPr>
            <a:lvl3pPr algn="l">
              <a:defRPr sz="800">
                <a:solidFill>
                  <a:schemeClr val="tx1"/>
                </a:solidFill>
                <a:latin typeface="+mn-lt"/>
              </a:defRPr>
            </a:lvl3pPr>
            <a:lvl4pPr algn="l">
              <a:defRPr sz="800">
                <a:solidFill>
                  <a:schemeClr val="tx1"/>
                </a:solidFill>
                <a:latin typeface="+mn-lt"/>
              </a:defRPr>
            </a:lvl4pPr>
            <a:lvl5pPr algn="l">
              <a:defRPr sz="800">
                <a:solidFill>
                  <a:schemeClr val="tx1"/>
                </a:solidFill>
                <a:latin typeface="+mn-lt"/>
              </a:defRPr>
            </a:lvl5pPr>
            <a:lvl6pPr fontAlgn="base">
              <a:spcBef>
                <a:spcPct val="0"/>
              </a:spcBef>
              <a:spcAft>
                <a:spcPct val="0"/>
              </a:spcAft>
              <a:defRPr sz="800">
                <a:solidFill>
                  <a:schemeClr val="tx1"/>
                </a:solidFill>
                <a:latin typeface="+mn-lt"/>
              </a:defRPr>
            </a:lvl6pPr>
            <a:lvl7pPr fontAlgn="base">
              <a:spcBef>
                <a:spcPct val="0"/>
              </a:spcBef>
              <a:spcAft>
                <a:spcPct val="0"/>
              </a:spcAft>
              <a:defRPr sz="800">
                <a:solidFill>
                  <a:schemeClr val="tx1"/>
                </a:solidFill>
                <a:latin typeface="+mn-lt"/>
              </a:defRPr>
            </a:lvl7pPr>
            <a:lvl8pPr fontAlgn="base">
              <a:spcBef>
                <a:spcPct val="0"/>
              </a:spcBef>
              <a:spcAft>
                <a:spcPct val="0"/>
              </a:spcAft>
              <a:defRPr sz="800">
                <a:solidFill>
                  <a:schemeClr val="tx1"/>
                </a:solidFill>
                <a:latin typeface="+mn-lt"/>
              </a:defRPr>
            </a:lvl8pPr>
            <a:lvl9pPr fontAlgn="base">
              <a:spcBef>
                <a:spcPct val="0"/>
              </a:spcBef>
              <a:spcAft>
                <a:spcPct val="0"/>
              </a:spcAft>
              <a:defRPr sz="800">
                <a:solidFill>
                  <a:schemeClr val="tx1"/>
                </a:solidFill>
                <a:latin typeface="+mn-lt"/>
              </a:defRPr>
            </a:lvl9pPr>
          </a:lstStyle>
          <a:p>
            <a:pPr>
              <a:defRPr/>
            </a:pPr>
            <a:fld id="{26513A78-DA4E-4069-8C5B-83E061DE7BB5}" type="slidenum">
              <a:rPr lang="en-US" altLang="zh-TW" smtClean="0"/>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683" r:id="rId1"/>
    <p:sldLayoutId id="2147483685" r:id="rId2"/>
    <p:sldLayoutId id="2147483673" r:id="rId3"/>
    <p:sldLayoutId id="2147483686" r:id="rId4"/>
    <p:sldLayoutId id="2147483674" r:id="rId5"/>
    <p:sldLayoutId id="2147483687" r:id="rId6"/>
    <p:sldLayoutId id="2147483675" r:id="rId7"/>
    <p:sldLayoutId id="2147483688" r:id="rId8"/>
    <p:sldLayoutId id="2147483676" r:id="rId9"/>
    <p:sldLayoutId id="2147483677" r:id="rId10"/>
    <p:sldLayoutId id="2147483678" r:id="rId11"/>
    <p:sldLayoutId id="2147483679" r:id="rId12"/>
    <p:sldLayoutId id="2147483680" r:id="rId13"/>
    <p:sldLayoutId id="2147483681" r:id="rId14"/>
    <p:sldLayoutId id="2147483682" r:id="rId15"/>
    <p:sldLayoutId id="2147483684" r:id="rId16"/>
  </p:sldLayoutIdLst>
  <p:timing>
    <p:tnLst>
      <p:par>
        <p:cTn id="1" dur="indefinite" restart="never" nodeType="tmRoot"/>
      </p:par>
    </p:tnLst>
  </p:timing>
  <p:hf hdr="0" ftr="0" dt="0"/>
  <p:txStyles>
    <p:titleStyle>
      <a:lvl1pPr algn="l" rtl="0" fontAlgn="base">
        <a:spcBef>
          <a:spcPct val="0"/>
        </a:spcBef>
        <a:spcAft>
          <a:spcPct val="0"/>
        </a:spcAft>
        <a:defRPr kumimoji="1" sz="3600" i="1">
          <a:solidFill>
            <a:srgbClr val="003399"/>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p:titleStyle>
    <p:bodyStyle>
      <a:lvl1pPr marL="457200" indent="-457200" algn="l" rtl="0" fontAlgn="base">
        <a:spcBef>
          <a:spcPct val="20000"/>
        </a:spcBef>
        <a:spcAft>
          <a:spcPct val="0"/>
        </a:spcAft>
        <a:buClr>
          <a:schemeClr val="bg1"/>
        </a:buClr>
        <a:buSzPct val="80000"/>
        <a:buFont typeface="Arial" pitchFamily="34" charset="0"/>
        <a:buChar char="•"/>
        <a:defRPr kumimoji="1" sz="2800">
          <a:solidFill>
            <a:schemeClr val="bg1"/>
          </a:solidFill>
          <a:latin typeface="+mn-lt"/>
          <a:ea typeface="+mn-ea"/>
          <a:cs typeface="+mn-cs"/>
        </a:defRPr>
      </a:lvl1pPr>
      <a:lvl2pPr marL="800100" indent="-342900" algn="l" rtl="0" fontAlgn="base">
        <a:spcBef>
          <a:spcPct val="20000"/>
        </a:spcBef>
        <a:spcAft>
          <a:spcPct val="0"/>
        </a:spcAft>
        <a:buClr>
          <a:schemeClr val="bg1"/>
        </a:buClr>
        <a:buSzPct val="80000"/>
        <a:buFont typeface="Arial" pitchFamily="34" charset="0"/>
        <a:buChar char="•"/>
        <a:defRPr kumimoji="1" sz="2400">
          <a:solidFill>
            <a:schemeClr val="bg1"/>
          </a:solidFill>
          <a:latin typeface="+mn-lt"/>
          <a:ea typeface="+mn-ea"/>
        </a:defRPr>
      </a:lvl2pPr>
      <a:lvl3pPr marL="1257300" indent="-342900" algn="l" rtl="0" fontAlgn="base">
        <a:spcBef>
          <a:spcPct val="20000"/>
        </a:spcBef>
        <a:spcAft>
          <a:spcPct val="0"/>
        </a:spcAft>
        <a:buClr>
          <a:schemeClr val="bg1"/>
        </a:buClr>
        <a:buSzPct val="80000"/>
        <a:buFont typeface="Arial" pitchFamily="34" charset="0"/>
        <a:buChar char="•"/>
        <a:defRPr kumimoji="1" sz="2000">
          <a:solidFill>
            <a:schemeClr val="bg1"/>
          </a:solidFill>
          <a:latin typeface="+mn-lt"/>
          <a:ea typeface="+mn-ea"/>
        </a:defRPr>
      </a:lvl3pPr>
      <a:lvl4pPr marL="1600200" indent="-228600" algn="l" rtl="0" fontAlgn="base">
        <a:spcBef>
          <a:spcPct val="20000"/>
        </a:spcBef>
        <a:spcAft>
          <a:spcPct val="0"/>
        </a:spcAft>
        <a:buChar char="•"/>
        <a:defRPr kumimoji="1" sz="2000">
          <a:solidFill>
            <a:schemeClr val="bg1"/>
          </a:solidFill>
          <a:latin typeface="+mn-lt"/>
          <a:ea typeface="+mn-ea"/>
        </a:defRPr>
      </a:lvl4pPr>
      <a:lvl5pPr marL="2057400" indent="-228600" algn="l" rtl="0" fontAlgn="base">
        <a:spcBef>
          <a:spcPct val="20000"/>
        </a:spcBef>
        <a:spcAft>
          <a:spcPct val="0"/>
        </a:spcAft>
        <a:buChar char="•"/>
        <a:defRPr kumimoji="1" sz="2000">
          <a:solidFill>
            <a:schemeClr val="bg1"/>
          </a:solidFill>
          <a:latin typeface="+mn-lt"/>
          <a:ea typeface="+mn-ea"/>
        </a:defRPr>
      </a:lvl5pPr>
      <a:lvl6pPr marL="2514600" indent="-228600" algn="l" rtl="0" eaLnBrk="1" fontAlgn="base" hangingPunct="1">
        <a:spcBef>
          <a:spcPct val="20000"/>
        </a:spcBef>
        <a:spcAft>
          <a:spcPct val="0"/>
        </a:spcAft>
        <a:buChar char="•"/>
        <a:defRPr kumimoji="1" sz="2000">
          <a:solidFill>
            <a:schemeClr val="bg1"/>
          </a:solidFill>
          <a:latin typeface="+mn-lt"/>
          <a:ea typeface="+mn-ea"/>
        </a:defRPr>
      </a:lvl6pPr>
      <a:lvl7pPr marL="2971800" indent="-228600" algn="l" rtl="0" eaLnBrk="1" fontAlgn="base" hangingPunct="1">
        <a:spcBef>
          <a:spcPct val="20000"/>
        </a:spcBef>
        <a:spcAft>
          <a:spcPct val="0"/>
        </a:spcAft>
        <a:buChar char="•"/>
        <a:defRPr kumimoji="1" sz="2000">
          <a:solidFill>
            <a:schemeClr val="bg1"/>
          </a:solidFill>
          <a:latin typeface="+mn-lt"/>
          <a:ea typeface="+mn-ea"/>
        </a:defRPr>
      </a:lvl7pPr>
      <a:lvl8pPr marL="3429000" indent="-228600" algn="l" rtl="0" eaLnBrk="1" fontAlgn="base" hangingPunct="1">
        <a:spcBef>
          <a:spcPct val="20000"/>
        </a:spcBef>
        <a:spcAft>
          <a:spcPct val="0"/>
        </a:spcAft>
        <a:buChar char="•"/>
        <a:defRPr kumimoji="1" sz="2000">
          <a:solidFill>
            <a:schemeClr val="bg1"/>
          </a:solidFill>
          <a:latin typeface="+mn-lt"/>
          <a:ea typeface="+mn-ea"/>
        </a:defRPr>
      </a:lvl8pPr>
      <a:lvl9pPr marL="3886200" indent="-228600" algn="l" rtl="0" eaLnBrk="1" fontAlgn="base" hangingPunct="1">
        <a:spcBef>
          <a:spcPct val="20000"/>
        </a:spcBef>
        <a:spcAft>
          <a:spcPct val="0"/>
        </a:spcAft>
        <a:buChar char="•"/>
        <a:defRPr kumimoji="1" sz="2000">
          <a:solidFill>
            <a:schemeClr val="bg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029" name="Text Box 5"/>
          <p:cNvSpPr txBox="1">
            <a:spLocks noChangeArrowheads="1"/>
          </p:cNvSpPr>
          <p:nvPr/>
        </p:nvSpPr>
        <p:spPr bwMode="auto">
          <a:xfrm>
            <a:off x="6386513" y="6477000"/>
            <a:ext cx="227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細明體" pitchFamily="49" charset="-120"/>
                <a:ea typeface="標楷體" pitchFamily="65" charset="-120"/>
              </a:defRPr>
            </a:lvl1pPr>
            <a:lvl2pPr marL="742950" indent="-285750" eaLnBrk="0" hangingPunct="0">
              <a:defRPr sz="2400">
                <a:solidFill>
                  <a:srgbClr val="0000FF"/>
                </a:solidFill>
                <a:latin typeface="細明體" pitchFamily="49" charset="-120"/>
                <a:ea typeface="標楷體" pitchFamily="65" charset="-120"/>
              </a:defRPr>
            </a:lvl2pPr>
            <a:lvl3pPr marL="1143000" indent="-228600" eaLnBrk="0" hangingPunct="0">
              <a:defRPr sz="2400">
                <a:solidFill>
                  <a:srgbClr val="0000FF"/>
                </a:solidFill>
                <a:latin typeface="細明體" pitchFamily="49" charset="-120"/>
                <a:ea typeface="標楷體" pitchFamily="65" charset="-120"/>
              </a:defRPr>
            </a:lvl3pPr>
            <a:lvl4pPr marL="1600200" indent="-228600" eaLnBrk="0" hangingPunct="0">
              <a:defRPr sz="2400">
                <a:solidFill>
                  <a:srgbClr val="0000FF"/>
                </a:solidFill>
                <a:latin typeface="細明體" pitchFamily="49" charset="-120"/>
                <a:ea typeface="標楷體" pitchFamily="65" charset="-120"/>
              </a:defRPr>
            </a:lvl4pPr>
            <a:lvl5pPr marL="2057400" indent="-228600" eaLnBrk="0" hangingPunct="0">
              <a:defRPr sz="2400">
                <a:solidFill>
                  <a:srgbClr val="0000FF"/>
                </a:solidFill>
                <a:latin typeface="細明體" pitchFamily="49" charset="-120"/>
                <a:ea typeface="標楷體" pitchFamily="65" charset="-120"/>
              </a:defRPr>
            </a:lvl5pPr>
            <a:lvl6pPr marL="2514600" indent="-228600" eaLnBrk="0" fontAlgn="base" hangingPunct="0">
              <a:spcBef>
                <a:spcPct val="50000"/>
              </a:spcBef>
              <a:spcAft>
                <a:spcPct val="0"/>
              </a:spcAft>
              <a:defRPr sz="2400">
                <a:solidFill>
                  <a:srgbClr val="0000FF"/>
                </a:solidFill>
                <a:latin typeface="細明體" pitchFamily="49" charset="-120"/>
                <a:ea typeface="標楷體" pitchFamily="65" charset="-120"/>
              </a:defRPr>
            </a:lvl6pPr>
            <a:lvl7pPr marL="2971800" indent="-228600" eaLnBrk="0" fontAlgn="base" hangingPunct="0">
              <a:spcBef>
                <a:spcPct val="50000"/>
              </a:spcBef>
              <a:spcAft>
                <a:spcPct val="0"/>
              </a:spcAft>
              <a:defRPr sz="2400">
                <a:solidFill>
                  <a:srgbClr val="0000FF"/>
                </a:solidFill>
                <a:latin typeface="細明體" pitchFamily="49" charset="-120"/>
                <a:ea typeface="標楷體" pitchFamily="65" charset="-120"/>
              </a:defRPr>
            </a:lvl7pPr>
            <a:lvl8pPr marL="3429000" indent="-228600" eaLnBrk="0" fontAlgn="base" hangingPunct="0">
              <a:spcBef>
                <a:spcPct val="50000"/>
              </a:spcBef>
              <a:spcAft>
                <a:spcPct val="0"/>
              </a:spcAft>
              <a:defRPr sz="2400">
                <a:solidFill>
                  <a:srgbClr val="0000FF"/>
                </a:solidFill>
                <a:latin typeface="細明體" pitchFamily="49" charset="-120"/>
                <a:ea typeface="標楷體" pitchFamily="65" charset="-120"/>
              </a:defRPr>
            </a:lvl8pPr>
            <a:lvl9pPr marL="3886200" indent="-228600" eaLnBrk="0" fontAlgn="base" hangingPunct="0">
              <a:spcBef>
                <a:spcPct val="50000"/>
              </a:spcBef>
              <a:spcAft>
                <a:spcPct val="0"/>
              </a:spcAft>
              <a:defRPr sz="2400">
                <a:solidFill>
                  <a:srgbClr val="0000FF"/>
                </a:solidFill>
                <a:latin typeface="細明體" pitchFamily="49" charset="-120"/>
                <a:ea typeface="標楷體" pitchFamily="65" charset="-120"/>
              </a:defRPr>
            </a:lvl9pPr>
          </a:lstStyle>
          <a:p>
            <a:pPr fontAlgn="auto">
              <a:spcAft>
                <a:spcPts val="0"/>
              </a:spcAft>
              <a:defRPr/>
            </a:pPr>
            <a:r>
              <a:rPr lang="en-US" altLang="zh-TW" sz="1200" b="1" dirty="0">
                <a:solidFill>
                  <a:schemeClr val="bg1"/>
                </a:solidFill>
                <a:latin typeface="Arial" charset="0"/>
                <a:ea typeface="Arial Unicode MS" pitchFamily="34" charset="-120"/>
                <a:cs typeface="Arial Unicode MS" pitchFamily="34" charset="-120"/>
              </a:rPr>
              <a:t> </a:t>
            </a:r>
          </a:p>
        </p:txBody>
      </p:sp>
      <p:sp>
        <p:nvSpPr>
          <p:cNvPr id="7" name="Text Box 1"/>
          <p:cNvSpPr txBox="1">
            <a:spLocks noGrp="1" noChangeArrowheads="1"/>
          </p:cNvSpPr>
          <p:nvPr>
            <p:ph type="sldNum" sz="quarter" idx="4"/>
          </p:nvPr>
        </p:nvSpPr>
        <p:spPr bwMode="auto">
          <a:xfrm>
            <a:off x="8768953" y="6090047"/>
            <a:ext cx="198686" cy="196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64291" tIns="32146" rIns="64291" bIns="32146" numCol="1" anchor="t" anchorCtr="0" compatLnSpc="1">
            <a:prstTxWarp prst="textNoShape">
              <a:avLst/>
            </a:prstTxWarp>
          </a:bodyPr>
          <a:lstStyle>
            <a:lvl1pPr algn="ctr">
              <a:defRPr sz="800">
                <a:solidFill>
                  <a:schemeClr val="bg1">
                    <a:lumMod val="50000"/>
                  </a:schemeClr>
                </a:solidFill>
                <a:latin typeface="Arial" charset="0"/>
                <a:ea typeface="新細明體" charset="-120"/>
                <a:cs typeface="Arial" charset="0"/>
                <a:sym typeface="Arial" charset="0"/>
              </a:defRPr>
            </a:lvl1pPr>
            <a:lvl2pPr algn="l">
              <a:defRPr sz="800">
                <a:solidFill>
                  <a:schemeClr val="tx1"/>
                </a:solidFill>
                <a:latin typeface="+mn-lt"/>
              </a:defRPr>
            </a:lvl2pPr>
            <a:lvl3pPr algn="l">
              <a:defRPr sz="800">
                <a:solidFill>
                  <a:schemeClr val="tx1"/>
                </a:solidFill>
                <a:latin typeface="+mn-lt"/>
              </a:defRPr>
            </a:lvl3pPr>
            <a:lvl4pPr algn="l">
              <a:defRPr sz="800">
                <a:solidFill>
                  <a:schemeClr val="tx1"/>
                </a:solidFill>
                <a:latin typeface="+mn-lt"/>
              </a:defRPr>
            </a:lvl4pPr>
            <a:lvl5pPr algn="l">
              <a:defRPr sz="800">
                <a:solidFill>
                  <a:schemeClr val="tx1"/>
                </a:solidFill>
                <a:latin typeface="+mn-lt"/>
              </a:defRPr>
            </a:lvl5pPr>
            <a:lvl6pPr fontAlgn="base">
              <a:spcBef>
                <a:spcPct val="0"/>
              </a:spcBef>
              <a:spcAft>
                <a:spcPct val="0"/>
              </a:spcAft>
              <a:defRPr sz="800">
                <a:solidFill>
                  <a:schemeClr val="tx1"/>
                </a:solidFill>
                <a:latin typeface="+mn-lt"/>
              </a:defRPr>
            </a:lvl6pPr>
            <a:lvl7pPr fontAlgn="base">
              <a:spcBef>
                <a:spcPct val="0"/>
              </a:spcBef>
              <a:spcAft>
                <a:spcPct val="0"/>
              </a:spcAft>
              <a:defRPr sz="800">
                <a:solidFill>
                  <a:schemeClr val="tx1"/>
                </a:solidFill>
                <a:latin typeface="+mn-lt"/>
              </a:defRPr>
            </a:lvl7pPr>
            <a:lvl8pPr fontAlgn="base">
              <a:spcBef>
                <a:spcPct val="0"/>
              </a:spcBef>
              <a:spcAft>
                <a:spcPct val="0"/>
              </a:spcAft>
              <a:defRPr sz="800">
                <a:solidFill>
                  <a:schemeClr val="tx1"/>
                </a:solidFill>
                <a:latin typeface="+mn-lt"/>
              </a:defRPr>
            </a:lvl8pPr>
            <a:lvl9pPr fontAlgn="base">
              <a:spcBef>
                <a:spcPct val="0"/>
              </a:spcBef>
              <a:spcAft>
                <a:spcPct val="0"/>
              </a:spcAft>
              <a:defRPr sz="800">
                <a:solidFill>
                  <a:schemeClr val="tx1"/>
                </a:solidFill>
                <a:latin typeface="+mn-lt"/>
              </a:defRPr>
            </a:lvl9pPr>
          </a:lstStyle>
          <a:p>
            <a:pPr>
              <a:defRPr/>
            </a:pPr>
            <a:fld id="{26513A78-DA4E-4069-8C5B-83E061DE7BB5}" type="slidenum">
              <a:rPr lang="en-US" altLang="zh-TW" smtClean="0"/>
              <a:pPr>
                <a:defRPr/>
              </a:pPr>
              <a:t>‹#›</a:t>
            </a:fld>
            <a:endParaRPr lang="en-US" altLang="zh-TW" dirty="0"/>
          </a:p>
        </p:txBody>
      </p:sp>
    </p:spTree>
    <p:extLst>
      <p:ext uri="{BB962C8B-B14F-4D97-AF65-F5344CB8AC3E}">
        <p14:creationId xmlns:p14="http://schemas.microsoft.com/office/powerpoint/2010/main" val="78083024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iming>
    <p:tnLst>
      <p:par>
        <p:cTn id="1" dur="indefinite" restart="never" nodeType="tmRoot"/>
      </p:par>
    </p:tnLst>
  </p:timing>
  <p:hf hdr="0" ftr="0" dt="0"/>
  <p:txStyles>
    <p:titleStyle>
      <a:lvl1pPr algn="l" rtl="0" fontAlgn="base">
        <a:spcBef>
          <a:spcPct val="0"/>
        </a:spcBef>
        <a:spcAft>
          <a:spcPct val="0"/>
        </a:spcAft>
        <a:defRPr kumimoji="1" sz="3600" i="1">
          <a:solidFill>
            <a:srgbClr val="003399"/>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p:titleStyle>
    <p:bodyStyle>
      <a:lvl1pPr marL="457200" indent="-457200" algn="l" rtl="0" fontAlgn="base">
        <a:spcBef>
          <a:spcPct val="20000"/>
        </a:spcBef>
        <a:spcAft>
          <a:spcPct val="0"/>
        </a:spcAft>
        <a:buClr>
          <a:schemeClr val="bg1"/>
        </a:buClr>
        <a:buSzPct val="80000"/>
        <a:buFont typeface="Arial" pitchFamily="34" charset="0"/>
        <a:buChar char="•"/>
        <a:defRPr kumimoji="1" sz="2800">
          <a:solidFill>
            <a:schemeClr val="bg1"/>
          </a:solidFill>
          <a:latin typeface="+mn-lt"/>
          <a:ea typeface="+mn-ea"/>
          <a:cs typeface="+mn-cs"/>
        </a:defRPr>
      </a:lvl1pPr>
      <a:lvl2pPr marL="800100" indent="-342900" algn="l" rtl="0" fontAlgn="base">
        <a:spcBef>
          <a:spcPct val="20000"/>
        </a:spcBef>
        <a:spcAft>
          <a:spcPct val="0"/>
        </a:spcAft>
        <a:buClr>
          <a:schemeClr val="bg1"/>
        </a:buClr>
        <a:buSzPct val="80000"/>
        <a:buFont typeface="Arial" pitchFamily="34" charset="0"/>
        <a:buChar char="•"/>
        <a:defRPr kumimoji="1" sz="2400">
          <a:solidFill>
            <a:schemeClr val="bg1"/>
          </a:solidFill>
          <a:latin typeface="+mn-lt"/>
          <a:ea typeface="+mn-ea"/>
        </a:defRPr>
      </a:lvl2pPr>
      <a:lvl3pPr marL="1257300" indent="-342900" algn="l" rtl="0" fontAlgn="base">
        <a:spcBef>
          <a:spcPct val="20000"/>
        </a:spcBef>
        <a:spcAft>
          <a:spcPct val="0"/>
        </a:spcAft>
        <a:buClr>
          <a:schemeClr val="bg1"/>
        </a:buClr>
        <a:buSzPct val="80000"/>
        <a:buFont typeface="Arial" pitchFamily="34" charset="0"/>
        <a:buChar char="•"/>
        <a:defRPr kumimoji="1" sz="2000">
          <a:solidFill>
            <a:schemeClr val="bg1"/>
          </a:solidFill>
          <a:latin typeface="+mn-lt"/>
          <a:ea typeface="+mn-ea"/>
        </a:defRPr>
      </a:lvl3pPr>
      <a:lvl4pPr marL="1600200" indent="-228600" algn="l" rtl="0" fontAlgn="base">
        <a:spcBef>
          <a:spcPct val="20000"/>
        </a:spcBef>
        <a:spcAft>
          <a:spcPct val="0"/>
        </a:spcAft>
        <a:buChar char="•"/>
        <a:defRPr kumimoji="1" sz="2000">
          <a:solidFill>
            <a:schemeClr val="bg1"/>
          </a:solidFill>
          <a:latin typeface="+mn-lt"/>
          <a:ea typeface="+mn-ea"/>
        </a:defRPr>
      </a:lvl4pPr>
      <a:lvl5pPr marL="2057400" indent="-228600" algn="l" rtl="0" fontAlgn="base">
        <a:spcBef>
          <a:spcPct val="20000"/>
        </a:spcBef>
        <a:spcAft>
          <a:spcPct val="0"/>
        </a:spcAft>
        <a:buChar char="•"/>
        <a:defRPr kumimoji="1" sz="2000">
          <a:solidFill>
            <a:schemeClr val="bg1"/>
          </a:solidFill>
          <a:latin typeface="+mn-lt"/>
          <a:ea typeface="+mn-ea"/>
        </a:defRPr>
      </a:lvl5pPr>
      <a:lvl6pPr marL="2514600" indent="-228600" algn="l" rtl="0" eaLnBrk="1" fontAlgn="base" hangingPunct="1">
        <a:spcBef>
          <a:spcPct val="20000"/>
        </a:spcBef>
        <a:spcAft>
          <a:spcPct val="0"/>
        </a:spcAft>
        <a:buChar char="•"/>
        <a:defRPr kumimoji="1" sz="2000">
          <a:solidFill>
            <a:schemeClr val="bg1"/>
          </a:solidFill>
          <a:latin typeface="+mn-lt"/>
          <a:ea typeface="+mn-ea"/>
        </a:defRPr>
      </a:lvl6pPr>
      <a:lvl7pPr marL="2971800" indent="-228600" algn="l" rtl="0" eaLnBrk="1" fontAlgn="base" hangingPunct="1">
        <a:spcBef>
          <a:spcPct val="20000"/>
        </a:spcBef>
        <a:spcAft>
          <a:spcPct val="0"/>
        </a:spcAft>
        <a:buChar char="•"/>
        <a:defRPr kumimoji="1" sz="2000">
          <a:solidFill>
            <a:schemeClr val="bg1"/>
          </a:solidFill>
          <a:latin typeface="+mn-lt"/>
          <a:ea typeface="+mn-ea"/>
        </a:defRPr>
      </a:lvl7pPr>
      <a:lvl8pPr marL="3429000" indent="-228600" algn="l" rtl="0" eaLnBrk="1" fontAlgn="base" hangingPunct="1">
        <a:spcBef>
          <a:spcPct val="20000"/>
        </a:spcBef>
        <a:spcAft>
          <a:spcPct val="0"/>
        </a:spcAft>
        <a:buChar char="•"/>
        <a:defRPr kumimoji="1" sz="2000">
          <a:solidFill>
            <a:schemeClr val="bg1"/>
          </a:solidFill>
          <a:latin typeface="+mn-lt"/>
          <a:ea typeface="+mn-ea"/>
        </a:defRPr>
      </a:lvl8pPr>
      <a:lvl9pPr marL="3886200" indent="-228600" algn="l" rtl="0" eaLnBrk="1" fontAlgn="base" hangingPunct="1">
        <a:spcBef>
          <a:spcPct val="20000"/>
        </a:spcBef>
        <a:spcAft>
          <a:spcPct val="0"/>
        </a:spcAft>
        <a:buChar char="•"/>
        <a:defRPr kumimoji="1" sz="2000">
          <a:solidFill>
            <a:schemeClr val="bg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9" name="Text Box 5"/>
          <p:cNvSpPr txBox="1">
            <a:spLocks noChangeArrowheads="1"/>
          </p:cNvSpPr>
          <p:nvPr/>
        </p:nvSpPr>
        <p:spPr bwMode="auto">
          <a:xfrm>
            <a:off x="6386513" y="6477000"/>
            <a:ext cx="227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FF"/>
                </a:solidFill>
                <a:latin typeface="細明體" pitchFamily="49" charset="-120"/>
                <a:ea typeface="標楷體" pitchFamily="65" charset="-120"/>
              </a:defRPr>
            </a:lvl1pPr>
            <a:lvl2pPr marL="742950" indent="-285750" eaLnBrk="0" hangingPunct="0">
              <a:defRPr sz="2400">
                <a:solidFill>
                  <a:srgbClr val="0000FF"/>
                </a:solidFill>
                <a:latin typeface="細明體" pitchFamily="49" charset="-120"/>
                <a:ea typeface="標楷體" pitchFamily="65" charset="-120"/>
              </a:defRPr>
            </a:lvl2pPr>
            <a:lvl3pPr marL="1143000" indent="-228600" eaLnBrk="0" hangingPunct="0">
              <a:defRPr sz="2400">
                <a:solidFill>
                  <a:srgbClr val="0000FF"/>
                </a:solidFill>
                <a:latin typeface="細明體" pitchFamily="49" charset="-120"/>
                <a:ea typeface="標楷體" pitchFamily="65" charset="-120"/>
              </a:defRPr>
            </a:lvl3pPr>
            <a:lvl4pPr marL="1600200" indent="-228600" eaLnBrk="0" hangingPunct="0">
              <a:defRPr sz="2400">
                <a:solidFill>
                  <a:srgbClr val="0000FF"/>
                </a:solidFill>
                <a:latin typeface="細明體" pitchFamily="49" charset="-120"/>
                <a:ea typeface="標楷體" pitchFamily="65" charset="-120"/>
              </a:defRPr>
            </a:lvl4pPr>
            <a:lvl5pPr marL="2057400" indent="-228600" eaLnBrk="0" hangingPunct="0">
              <a:defRPr sz="2400">
                <a:solidFill>
                  <a:srgbClr val="0000FF"/>
                </a:solidFill>
                <a:latin typeface="細明體" pitchFamily="49" charset="-120"/>
                <a:ea typeface="標楷體" pitchFamily="65" charset="-120"/>
              </a:defRPr>
            </a:lvl5pPr>
            <a:lvl6pPr marL="2514600" indent="-228600" eaLnBrk="0" fontAlgn="base" hangingPunct="0">
              <a:spcBef>
                <a:spcPct val="50000"/>
              </a:spcBef>
              <a:spcAft>
                <a:spcPct val="0"/>
              </a:spcAft>
              <a:defRPr sz="2400">
                <a:solidFill>
                  <a:srgbClr val="0000FF"/>
                </a:solidFill>
                <a:latin typeface="細明體" pitchFamily="49" charset="-120"/>
                <a:ea typeface="標楷體" pitchFamily="65" charset="-120"/>
              </a:defRPr>
            </a:lvl6pPr>
            <a:lvl7pPr marL="2971800" indent="-228600" eaLnBrk="0" fontAlgn="base" hangingPunct="0">
              <a:spcBef>
                <a:spcPct val="50000"/>
              </a:spcBef>
              <a:spcAft>
                <a:spcPct val="0"/>
              </a:spcAft>
              <a:defRPr sz="2400">
                <a:solidFill>
                  <a:srgbClr val="0000FF"/>
                </a:solidFill>
                <a:latin typeface="細明體" pitchFamily="49" charset="-120"/>
                <a:ea typeface="標楷體" pitchFamily="65" charset="-120"/>
              </a:defRPr>
            </a:lvl7pPr>
            <a:lvl8pPr marL="3429000" indent="-228600" eaLnBrk="0" fontAlgn="base" hangingPunct="0">
              <a:spcBef>
                <a:spcPct val="50000"/>
              </a:spcBef>
              <a:spcAft>
                <a:spcPct val="0"/>
              </a:spcAft>
              <a:defRPr sz="2400">
                <a:solidFill>
                  <a:srgbClr val="0000FF"/>
                </a:solidFill>
                <a:latin typeface="細明體" pitchFamily="49" charset="-120"/>
                <a:ea typeface="標楷體" pitchFamily="65" charset="-120"/>
              </a:defRPr>
            </a:lvl8pPr>
            <a:lvl9pPr marL="3886200" indent="-228600" eaLnBrk="0" fontAlgn="base" hangingPunct="0">
              <a:spcBef>
                <a:spcPct val="50000"/>
              </a:spcBef>
              <a:spcAft>
                <a:spcPct val="0"/>
              </a:spcAft>
              <a:defRPr sz="2400">
                <a:solidFill>
                  <a:srgbClr val="0000FF"/>
                </a:solidFill>
                <a:latin typeface="細明體" pitchFamily="49" charset="-120"/>
                <a:ea typeface="標楷體" pitchFamily="65" charset="-120"/>
              </a:defRPr>
            </a:lvl9pPr>
          </a:lstStyle>
          <a:p>
            <a:pPr>
              <a:spcBef>
                <a:spcPct val="0"/>
              </a:spcBef>
              <a:defRPr/>
            </a:pPr>
            <a:r>
              <a:rPr kumimoji="1" lang="en-US" altLang="zh-TW" sz="1200" b="1">
                <a:solidFill>
                  <a:prstClr val="white"/>
                </a:solidFill>
                <a:latin typeface="Arial" charset="0"/>
                <a:ea typeface="Arial Unicode MS" pitchFamily="34" charset="-120"/>
                <a:cs typeface="Arial Unicode MS" pitchFamily="34" charset="-120"/>
              </a:rPr>
              <a:t> </a:t>
            </a:r>
          </a:p>
        </p:txBody>
      </p:sp>
      <p:sp>
        <p:nvSpPr>
          <p:cNvPr id="7" name="Text Box 1"/>
          <p:cNvSpPr txBox="1">
            <a:spLocks noGrp="1" noChangeArrowheads="1"/>
          </p:cNvSpPr>
          <p:nvPr>
            <p:ph type="sldNum" sz="quarter" idx="4"/>
          </p:nvPr>
        </p:nvSpPr>
        <p:spPr bwMode="auto">
          <a:xfrm>
            <a:off x="8768953" y="6090047"/>
            <a:ext cx="198686" cy="196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64291" tIns="32146" rIns="64291" bIns="32146" numCol="1" anchor="t" anchorCtr="0" compatLnSpc="1">
            <a:prstTxWarp prst="textNoShape">
              <a:avLst/>
            </a:prstTxWarp>
          </a:bodyPr>
          <a:lstStyle>
            <a:lvl1pPr algn="ctr">
              <a:defRPr sz="800">
                <a:solidFill>
                  <a:schemeClr val="bg1">
                    <a:lumMod val="50000"/>
                  </a:schemeClr>
                </a:solidFill>
                <a:latin typeface="Arial" charset="0"/>
                <a:ea typeface="新細明體" charset="-120"/>
                <a:cs typeface="Arial" charset="0"/>
                <a:sym typeface="Arial" charset="0"/>
              </a:defRPr>
            </a:lvl1pPr>
            <a:lvl2pPr algn="l">
              <a:defRPr sz="800">
                <a:solidFill>
                  <a:schemeClr val="tx1"/>
                </a:solidFill>
                <a:latin typeface="+mn-lt"/>
              </a:defRPr>
            </a:lvl2pPr>
            <a:lvl3pPr algn="l">
              <a:defRPr sz="800">
                <a:solidFill>
                  <a:schemeClr val="tx1"/>
                </a:solidFill>
                <a:latin typeface="+mn-lt"/>
              </a:defRPr>
            </a:lvl3pPr>
            <a:lvl4pPr algn="l">
              <a:defRPr sz="800">
                <a:solidFill>
                  <a:schemeClr val="tx1"/>
                </a:solidFill>
                <a:latin typeface="+mn-lt"/>
              </a:defRPr>
            </a:lvl4pPr>
            <a:lvl5pPr algn="l">
              <a:defRPr sz="800">
                <a:solidFill>
                  <a:schemeClr val="tx1"/>
                </a:solidFill>
                <a:latin typeface="+mn-lt"/>
              </a:defRPr>
            </a:lvl5pPr>
            <a:lvl6pPr fontAlgn="base">
              <a:spcBef>
                <a:spcPct val="0"/>
              </a:spcBef>
              <a:spcAft>
                <a:spcPct val="0"/>
              </a:spcAft>
              <a:defRPr sz="800">
                <a:solidFill>
                  <a:schemeClr val="tx1"/>
                </a:solidFill>
                <a:latin typeface="+mn-lt"/>
              </a:defRPr>
            </a:lvl6pPr>
            <a:lvl7pPr fontAlgn="base">
              <a:spcBef>
                <a:spcPct val="0"/>
              </a:spcBef>
              <a:spcAft>
                <a:spcPct val="0"/>
              </a:spcAft>
              <a:defRPr sz="800">
                <a:solidFill>
                  <a:schemeClr val="tx1"/>
                </a:solidFill>
                <a:latin typeface="+mn-lt"/>
              </a:defRPr>
            </a:lvl7pPr>
            <a:lvl8pPr fontAlgn="base">
              <a:spcBef>
                <a:spcPct val="0"/>
              </a:spcBef>
              <a:spcAft>
                <a:spcPct val="0"/>
              </a:spcAft>
              <a:defRPr sz="800">
                <a:solidFill>
                  <a:schemeClr val="tx1"/>
                </a:solidFill>
                <a:latin typeface="+mn-lt"/>
              </a:defRPr>
            </a:lvl8pPr>
            <a:lvl9pPr fontAlgn="base">
              <a:spcBef>
                <a:spcPct val="0"/>
              </a:spcBef>
              <a:spcAft>
                <a:spcPct val="0"/>
              </a:spcAft>
              <a:defRPr sz="800">
                <a:solidFill>
                  <a:schemeClr val="tx1"/>
                </a:solidFill>
                <a:latin typeface="+mn-lt"/>
              </a:defRPr>
            </a:lvl9pPr>
          </a:lstStyle>
          <a:p>
            <a:pPr fontAlgn="base">
              <a:spcBef>
                <a:spcPct val="0"/>
              </a:spcBef>
              <a:spcAft>
                <a:spcPct val="0"/>
              </a:spcAft>
              <a:defRPr/>
            </a:pPr>
            <a:fld id="{26513A78-DA4E-4069-8C5B-83E061DE7BB5}" type="slidenum">
              <a:rPr kumimoji="1" lang="en-US" altLang="zh-TW" smtClean="0">
                <a:solidFill>
                  <a:prstClr val="white">
                    <a:lumMod val="50000"/>
                  </a:prstClr>
                </a:solidFill>
              </a:rPr>
              <a:pPr fontAlgn="base">
                <a:spcBef>
                  <a:spcPct val="0"/>
                </a:spcBef>
                <a:spcAft>
                  <a:spcPct val="0"/>
                </a:spcAft>
                <a:defRPr/>
              </a:pPr>
              <a:t>‹#›</a:t>
            </a:fld>
            <a:endParaRPr kumimoji="1" lang="en-US" altLang="zh-TW" dirty="0">
              <a:solidFill>
                <a:prstClr val="white">
                  <a:lumMod val="50000"/>
                </a:prstClr>
              </a:solidFill>
            </a:endParaRPr>
          </a:p>
        </p:txBody>
      </p:sp>
    </p:spTree>
    <p:extLst>
      <p:ext uri="{BB962C8B-B14F-4D97-AF65-F5344CB8AC3E}">
        <p14:creationId xmlns:p14="http://schemas.microsoft.com/office/powerpoint/2010/main" val="307388760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iming>
    <p:tnLst>
      <p:par>
        <p:cTn id="1" dur="indefinite" restart="never" nodeType="tmRoot"/>
      </p:par>
    </p:tnLst>
  </p:timing>
  <p:hf hdr="0" ftr="0" dt="0"/>
  <p:txStyles>
    <p:titleStyle>
      <a:lvl1pPr algn="l" rtl="0" fontAlgn="base">
        <a:spcBef>
          <a:spcPct val="0"/>
        </a:spcBef>
        <a:spcAft>
          <a:spcPct val="0"/>
        </a:spcAft>
        <a:defRPr kumimoji="1" sz="3600" i="1">
          <a:solidFill>
            <a:srgbClr val="003399"/>
          </a:solidFill>
          <a:latin typeface="+mj-lt"/>
          <a:ea typeface="+mj-ea"/>
          <a:cs typeface="+mj-cs"/>
        </a:defRPr>
      </a:lvl1pPr>
      <a:lvl2pPr algn="l" rtl="0" fontAlgn="base">
        <a:spcBef>
          <a:spcPct val="0"/>
        </a:spcBef>
        <a:spcAft>
          <a:spcPct val="0"/>
        </a:spcAft>
        <a:defRPr kumimoji="1" sz="3600" i="1">
          <a:solidFill>
            <a:srgbClr val="003399"/>
          </a:solidFill>
          <a:latin typeface="Arial" charset="0"/>
          <a:ea typeface="新細明體" pitchFamily="18" charset="-120"/>
        </a:defRPr>
      </a:lvl2pPr>
      <a:lvl3pPr algn="l" rtl="0" fontAlgn="base">
        <a:spcBef>
          <a:spcPct val="0"/>
        </a:spcBef>
        <a:spcAft>
          <a:spcPct val="0"/>
        </a:spcAft>
        <a:defRPr kumimoji="1" sz="3600" i="1">
          <a:solidFill>
            <a:srgbClr val="003399"/>
          </a:solidFill>
          <a:latin typeface="Arial" charset="0"/>
          <a:ea typeface="新細明體" pitchFamily="18" charset="-120"/>
        </a:defRPr>
      </a:lvl3pPr>
      <a:lvl4pPr algn="l" rtl="0" fontAlgn="base">
        <a:spcBef>
          <a:spcPct val="0"/>
        </a:spcBef>
        <a:spcAft>
          <a:spcPct val="0"/>
        </a:spcAft>
        <a:defRPr kumimoji="1" sz="3600" i="1">
          <a:solidFill>
            <a:srgbClr val="003399"/>
          </a:solidFill>
          <a:latin typeface="Arial" charset="0"/>
          <a:ea typeface="新細明體" pitchFamily="18" charset="-120"/>
        </a:defRPr>
      </a:lvl4pPr>
      <a:lvl5pPr algn="l" rtl="0" fontAlgn="base">
        <a:spcBef>
          <a:spcPct val="0"/>
        </a:spcBef>
        <a:spcAft>
          <a:spcPct val="0"/>
        </a:spcAft>
        <a:defRPr kumimoji="1" sz="3600" i="1">
          <a:solidFill>
            <a:srgbClr val="003399"/>
          </a:solidFill>
          <a:latin typeface="Arial" charset="0"/>
          <a:ea typeface="新細明體" pitchFamily="18" charset="-120"/>
        </a:defRPr>
      </a:lvl5pPr>
      <a:lvl6pPr marL="457200" algn="l" rtl="0" eaLnBrk="1" fontAlgn="base" hangingPunct="1">
        <a:spcBef>
          <a:spcPct val="0"/>
        </a:spcBef>
        <a:spcAft>
          <a:spcPct val="0"/>
        </a:spcAft>
        <a:defRPr kumimoji="1" sz="3600" i="1">
          <a:solidFill>
            <a:srgbClr val="003399"/>
          </a:solidFill>
          <a:latin typeface="Arial" charset="0"/>
          <a:ea typeface="新細明體" pitchFamily="18" charset="-120"/>
        </a:defRPr>
      </a:lvl6pPr>
      <a:lvl7pPr marL="914400" algn="l" rtl="0" eaLnBrk="1" fontAlgn="base" hangingPunct="1">
        <a:spcBef>
          <a:spcPct val="0"/>
        </a:spcBef>
        <a:spcAft>
          <a:spcPct val="0"/>
        </a:spcAft>
        <a:defRPr kumimoji="1" sz="3600" i="1">
          <a:solidFill>
            <a:srgbClr val="003399"/>
          </a:solidFill>
          <a:latin typeface="Arial" charset="0"/>
          <a:ea typeface="新細明體" pitchFamily="18" charset="-120"/>
        </a:defRPr>
      </a:lvl7pPr>
      <a:lvl8pPr marL="1371600" algn="l" rtl="0" eaLnBrk="1" fontAlgn="base" hangingPunct="1">
        <a:spcBef>
          <a:spcPct val="0"/>
        </a:spcBef>
        <a:spcAft>
          <a:spcPct val="0"/>
        </a:spcAft>
        <a:defRPr kumimoji="1" sz="3600" i="1">
          <a:solidFill>
            <a:srgbClr val="003399"/>
          </a:solidFill>
          <a:latin typeface="Arial" charset="0"/>
          <a:ea typeface="新細明體" pitchFamily="18" charset="-120"/>
        </a:defRPr>
      </a:lvl8pPr>
      <a:lvl9pPr marL="1828800" algn="l" rtl="0" eaLnBrk="1" fontAlgn="base" hangingPunct="1">
        <a:spcBef>
          <a:spcPct val="0"/>
        </a:spcBef>
        <a:spcAft>
          <a:spcPct val="0"/>
        </a:spcAft>
        <a:defRPr kumimoji="1" sz="3600" i="1">
          <a:solidFill>
            <a:srgbClr val="003399"/>
          </a:solidFill>
          <a:latin typeface="Arial" charset="0"/>
          <a:ea typeface="新細明體" pitchFamily="18" charset="-120"/>
        </a:defRPr>
      </a:lvl9pPr>
    </p:titleStyle>
    <p:bodyStyle>
      <a:lvl1pPr marL="457200" indent="-457200" algn="l" rtl="0" fontAlgn="base">
        <a:spcBef>
          <a:spcPct val="20000"/>
        </a:spcBef>
        <a:spcAft>
          <a:spcPct val="0"/>
        </a:spcAft>
        <a:buClr>
          <a:schemeClr val="bg1"/>
        </a:buClr>
        <a:buSzPct val="80000"/>
        <a:buFont typeface="Arial" pitchFamily="34" charset="0"/>
        <a:buChar char="•"/>
        <a:defRPr kumimoji="1" sz="2800">
          <a:solidFill>
            <a:schemeClr val="bg1"/>
          </a:solidFill>
          <a:latin typeface="+mn-lt"/>
          <a:ea typeface="+mn-ea"/>
          <a:cs typeface="+mn-cs"/>
        </a:defRPr>
      </a:lvl1pPr>
      <a:lvl2pPr marL="800100" indent="-342900" algn="l" rtl="0" fontAlgn="base">
        <a:spcBef>
          <a:spcPct val="20000"/>
        </a:spcBef>
        <a:spcAft>
          <a:spcPct val="0"/>
        </a:spcAft>
        <a:buClr>
          <a:schemeClr val="bg1"/>
        </a:buClr>
        <a:buSzPct val="80000"/>
        <a:buFont typeface="Arial" pitchFamily="34" charset="0"/>
        <a:buChar char="•"/>
        <a:defRPr kumimoji="1" sz="2400">
          <a:solidFill>
            <a:schemeClr val="bg1"/>
          </a:solidFill>
          <a:latin typeface="+mn-lt"/>
          <a:ea typeface="+mn-ea"/>
        </a:defRPr>
      </a:lvl2pPr>
      <a:lvl3pPr marL="1257300" indent="-342900" algn="l" rtl="0" fontAlgn="base">
        <a:spcBef>
          <a:spcPct val="20000"/>
        </a:spcBef>
        <a:spcAft>
          <a:spcPct val="0"/>
        </a:spcAft>
        <a:buClr>
          <a:schemeClr val="bg1"/>
        </a:buClr>
        <a:buSzPct val="80000"/>
        <a:buFont typeface="Arial" pitchFamily="34" charset="0"/>
        <a:buChar char="•"/>
        <a:defRPr kumimoji="1" sz="2000">
          <a:solidFill>
            <a:schemeClr val="bg1"/>
          </a:solidFill>
          <a:latin typeface="+mn-lt"/>
          <a:ea typeface="+mn-ea"/>
        </a:defRPr>
      </a:lvl3pPr>
      <a:lvl4pPr marL="1600200" indent="-228600" algn="l" rtl="0" fontAlgn="base">
        <a:spcBef>
          <a:spcPct val="20000"/>
        </a:spcBef>
        <a:spcAft>
          <a:spcPct val="0"/>
        </a:spcAft>
        <a:buChar char="•"/>
        <a:defRPr kumimoji="1" sz="2000">
          <a:solidFill>
            <a:schemeClr val="bg1"/>
          </a:solidFill>
          <a:latin typeface="+mn-lt"/>
          <a:ea typeface="+mn-ea"/>
        </a:defRPr>
      </a:lvl4pPr>
      <a:lvl5pPr marL="2057400" indent="-228600" algn="l" rtl="0" fontAlgn="base">
        <a:spcBef>
          <a:spcPct val="20000"/>
        </a:spcBef>
        <a:spcAft>
          <a:spcPct val="0"/>
        </a:spcAft>
        <a:buChar char="•"/>
        <a:defRPr kumimoji="1" sz="2000">
          <a:solidFill>
            <a:schemeClr val="bg1"/>
          </a:solidFill>
          <a:latin typeface="+mn-lt"/>
          <a:ea typeface="+mn-ea"/>
        </a:defRPr>
      </a:lvl5pPr>
      <a:lvl6pPr marL="2514600" indent="-228600" algn="l" rtl="0" eaLnBrk="1" fontAlgn="base" hangingPunct="1">
        <a:spcBef>
          <a:spcPct val="20000"/>
        </a:spcBef>
        <a:spcAft>
          <a:spcPct val="0"/>
        </a:spcAft>
        <a:buChar char="•"/>
        <a:defRPr kumimoji="1" sz="2000">
          <a:solidFill>
            <a:schemeClr val="bg1"/>
          </a:solidFill>
          <a:latin typeface="+mn-lt"/>
          <a:ea typeface="+mn-ea"/>
        </a:defRPr>
      </a:lvl6pPr>
      <a:lvl7pPr marL="2971800" indent="-228600" algn="l" rtl="0" eaLnBrk="1" fontAlgn="base" hangingPunct="1">
        <a:spcBef>
          <a:spcPct val="20000"/>
        </a:spcBef>
        <a:spcAft>
          <a:spcPct val="0"/>
        </a:spcAft>
        <a:buChar char="•"/>
        <a:defRPr kumimoji="1" sz="2000">
          <a:solidFill>
            <a:schemeClr val="bg1"/>
          </a:solidFill>
          <a:latin typeface="+mn-lt"/>
          <a:ea typeface="+mn-ea"/>
        </a:defRPr>
      </a:lvl7pPr>
      <a:lvl8pPr marL="3429000" indent="-228600" algn="l" rtl="0" eaLnBrk="1" fontAlgn="base" hangingPunct="1">
        <a:spcBef>
          <a:spcPct val="20000"/>
        </a:spcBef>
        <a:spcAft>
          <a:spcPct val="0"/>
        </a:spcAft>
        <a:buChar char="•"/>
        <a:defRPr kumimoji="1" sz="2000">
          <a:solidFill>
            <a:schemeClr val="bg1"/>
          </a:solidFill>
          <a:latin typeface="+mn-lt"/>
          <a:ea typeface="+mn-ea"/>
        </a:defRPr>
      </a:lvl8pPr>
      <a:lvl9pPr marL="3886200" indent="-228600" algn="l" rtl="0" eaLnBrk="1" fontAlgn="base" hangingPunct="1">
        <a:spcBef>
          <a:spcPct val="20000"/>
        </a:spcBef>
        <a:spcAft>
          <a:spcPct val="0"/>
        </a:spcAft>
        <a:buChar char="•"/>
        <a:defRPr kumimoji="1" sz="2000">
          <a:solidFill>
            <a:schemeClr val="bg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6"/>
          </p:nvPr>
        </p:nvSpPr>
        <p:spPr/>
        <p:txBody>
          <a:bodyPr/>
          <a:lstStyle/>
          <a:p>
            <a:pPr>
              <a:defRPr/>
            </a:pPr>
            <a:fld id="{84A2DEF5-EFC4-4AD8-A93F-D20A94E000C2}" type="slidenum">
              <a:rPr lang="en-US" altLang="zh-TW" smtClean="0"/>
              <a:pPr>
                <a:defRPr/>
              </a:pPr>
              <a:t>1</a:t>
            </a:fld>
            <a:endParaRPr lang="en-US" altLang="zh-TW" dirty="0"/>
          </a:p>
        </p:txBody>
      </p:sp>
      <p:sp>
        <p:nvSpPr>
          <p:cNvPr id="4" name="标题 1"/>
          <p:cNvSpPr>
            <a:spLocks noGrp="1"/>
          </p:cNvSpPr>
          <p:nvPr>
            <p:ph type="title"/>
          </p:nvPr>
        </p:nvSpPr>
        <p:spPr>
          <a:xfrm>
            <a:off x="349766" y="183081"/>
            <a:ext cx="8215825" cy="613891"/>
          </a:xfrm>
        </p:spPr>
        <p:txBody>
          <a:bodyPr/>
          <a:lstStyle/>
          <a:p>
            <a:pPr algn="ctr"/>
            <a:r>
              <a:rPr lang="zh-CN" altLang="en-US" sz="2400" smtClean="0">
                <a:solidFill>
                  <a:srgbClr val="002060"/>
                </a:solidFill>
              </a:rPr>
              <a:t> 联谊星辰社区小区环境美化公益活动</a:t>
            </a:r>
            <a:endParaRPr lang="zh-CN" altLang="en-US" sz="2400">
              <a:latin typeface="+mn-lt"/>
            </a:endParaRPr>
          </a:p>
        </p:txBody>
      </p:sp>
      <p:pic>
        <p:nvPicPr>
          <p:cNvPr id="3" name="图片 2"/>
          <p:cNvPicPr>
            <a:picLocks noChangeAspect="1"/>
          </p:cNvPicPr>
          <p:nvPr/>
        </p:nvPicPr>
        <p:blipFill>
          <a:blip r:embed="rId2"/>
          <a:stretch>
            <a:fillRect/>
          </a:stretch>
        </p:blipFill>
        <p:spPr>
          <a:xfrm>
            <a:off x="3504287" y="3967361"/>
            <a:ext cx="2460678" cy="2012006"/>
          </a:xfrm>
          <a:prstGeom prst="rect">
            <a:avLst/>
          </a:prstGeom>
        </p:spPr>
      </p:pic>
      <p:pic>
        <p:nvPicPr>
          <p:cNvPr id="6" name="图片 5"/>
          <p:cNvPicPr>
            <a:picLocks noChangeAspect="1"/>
          </p:cNvPicPr>
          <p:nvPr/>
        </p:nvPicPr>
        <p:blipFill>
          <a:blip r:embed="rId3"/>
          <a:stretch>
            <a:fillRect/>
          </a:stretch>
        </p:blipFill>
        <p:spPr>
          <a:xfrm>
            <a:off x="3477138" y="1585539"/>
            <a:ext cx="2487827" cy="1794061"/>
          </a:xfrm>
          <a:prstGeom prst="rect">
            <a:avLst/>
          </a:prstGeom>
        </p:spPr>
      </p:pic>
      <p:pic>
        <p:nvPicPr>
          <p:cNvPr id="7" name="图片 6"/>
          <p:cNvPicPr>
            <a:picLocks noChangeAspect="1"/>
          </p:cNvPicPr>
          <p:nvPr/>
        </p:nvPicPr>
        <p:blipFill>
          <a:blip r:embed="rId4"/>
          <a:stretch>
            <a:fillRect/>
          </a:stretch>
        </p:blipFill>
        <p:spPr>
          <a:xfrm>
            <a:off x="349766" y="3967360"/>
            <a:ext cx="2743771" cy="2012006"/>
          </a:xfrm>
          <a:prstGeom prst="rect">
            <a:avLst/>
          </a:prstGeom>
        </p:spPr>
      </p:pic>
      <p:pic>
        <p:nvPicPr>
          <p:cNvPr id="8" name="图片 7"/>
          <p:cNvPicPr>
            <a:picLocks noChangeAspect="1"/>
          </p:cNvPicPr>
          <p:nvPr/>
        </p:nvPicPr>
        <p:blipFill>
          <a:blip r:embed="rId5"/>
          <a:stretch>
            <a:fillRect/>
          </a:stretch>
        </p:blipFill>
        <p:spPr>
          <a:xfrm>
            <a:off x="395535" y="1585539"/>
            <a:ext cx="2716839" cy="1787838"/>
          </a:xfrm>
          <a:prstGeom prst="rect">
            <a:avLst/>
          </a:prstGeom>
        </p:spPr>
      </p:pic>
      <p:pic>
        <p:nvPicPr>
          <p:cNvPr id="9" name="图片 8"/>
          <p:cNvPicPr>
            <a:picLocks noChangeAspect="1"/>
          </p:cNvPicPr>
          <p:nvPr/>
        </p:nvPicPr>
        <p:blipFill>
          <a:blip r:embed="rId6"/>
          <a:stretch>
            <a:fillRect/>
          </a:stretch>
        </p:blipFill>
        <p:spPr>
          <a:xfrm>
            <a:off x="6386881" y="1556792"/>
            <a:ext cx="2382072" cy="1816585"/>
          </a:xfrm>
          <a:prstGeom prst="rect">
            <a:avLst/>
          </a:prstGeom>
        </p:spPr>
      </p:pic>
      <p:pic>
        <p:nvPicPr>
          <p:cNvPr id="10" name="图片 9"/>
          <p:cNvPicPr>
            <a:picLocks noChangeAspect="1"/>
          </p:cNvPicPr>
          <p:nvPr/>
        </p:nvPicPr>
        <p:blipFill>
          <a:blip r:embed="rId7"/>
          <a:stretch>
            <a:fillRect/>
          </a:stretch>
        </p:blipFill>
        <p:spPr>
          <a:xfrm>
            <a:off x="6356878" y="3967360"/>
            <a:ext cx="2465038" cy="1967673"/>
          </a:xfrm>
          <a:prstGeom prst="rect">
            <a:avLst/>
          </a:prstGeom>
        </p:spPr>
      </p:pic>
      <p:sp>
        <p:nvSpPr>
          <p:cNvPr id="11" name="動作按鈕: 返回 7">
            <a:hlinkClick r:id="" action="ppaction://noaction" highlightClick="1"/>
          </p:cNvPr>
          <p:cNvSpPr/>
          <p:nvPr/>
        </p:nvSpPr>
        <p:spPr bwMode="auto">
          <a:xfrm>
            <a:off x="7784215" y="6362654"/>
            <a:ext cx="450050" cy="471351"/>
          </a:xfrm>
          <a:prstGeom prst="actionButtonReturn">
            <a:avLst/>
          </a:prstGeom>
          <a:solidFill>
            <a:srgbClr val="99CCFF"/>
          </a:solidFill>
          <a:ln w="9525" cap="flat" cmpd="sng" algn="ctr">
            <a:noFill/>
            <a:prstDash val="solid"/>
            <a:round/>
            <a:headEnd type="none" w="med" len="med"/>
            <a:tailEnd type="none" w="med" len="med"/>
          </a:ln>
          <a:effectLst>
            <a:outerShdw dist="35921" dir="2700000" algn="ctr" rotWithShape="0">
              <a:schemeClr val="bg2"/>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endParaRPr kumimoji="0" lang="zh-TW" altLang="en-US" sz="2400" smtClean="0">
              <a:solidFill>
                <a:prstClr val="black"/>
              </a:solidFill>
            </a:endParaRPr>
          </a:p>
        </p:txBody>
      </p:sp>
      <p:sp>
        <p:nvSpPr>
          <p:cNvPr id="5" name="矩形 4"/>
          <p:cNvSpPr/>
          <p:nvPr/>
        </p:nvSpPr>
        <p:spPr>
          <a:xfrm>
            <a:off x="31873" y="663114"/>
            <a:ext cx="8790011" cy="738664"/>
          </a:xfrm>
          <a:prstGeom prst="rect">
            <a:avLst/>
          </a:prstGeom>
        </p:spPr>
        <p:txBody>
          <a:bodyPr wrap="square">
            <a:spAutoFit/>
          </a:bodyPr>
          <a:lstStyle/>
          <a:p>
            <a:pPr marL="425228" lvl="1" indent="-171450" defTabSz="912813" eaLnBrk="1" hangingPunct="1">
              <a:lnSpc>
                <a:spcPct val="150000"/>
              </a:lnSpc>
              <a:spcBef>
                <a:spcPts val="600"/>
              </a:spcBef>
              <a:buClrTx/>
              <a:buFont typeface="Wingdings" panose="05000000000000000000" pitchFamily="2" charset="2"/>
              <a:buChar char="l"/>
              <a:defRPr/>
            </a:pPr>
            <a:r>
              <a:rPr lang="en-US" altLang="zh-CN" sz="1400" smtClean="0">
                <a:latin typeface="微軟正黑體"/>
                <a:ea typeface="微軟正黑體"/>
                <a:sym typeface="Wingdings" panose="05000000000000000000" pitchFamily="2" charset="2"/>
              </a:rPr>
              <a:t>6/28</a:t>
            </a:r>
            <a:r>
              <a:rPr lang="zh-CN" altLang="en-US" sz="1400" smtClean="0">
                <a:latin typeface="微軟正黑體"/>
                <a:ea typeface="微軟正黑體"/>
                <a:sym typeface="Wingdings" panose="05000000000000000000" pitchFamily="2" charset="2"/>
              </a:rPr>
              <a:t>参加星辰社区小区环境美化公益活动，与外卖小哥</a:t>
            </a:r>
            <a:r>
              <a:rPr lang="en-US" altLang="zh-CN" sz="1400" smtClean="0">
                <a:latin typeface="微軟正黑體"/>
                <a:ea typeface="微軟正黑體"/>
                <a:sym typeface="Wingdings" panose="05000000000000000000" pitchFamily="2" charset="2"/>
              </a:rPr>
              <a:t> </a:t>
            </a:r>
            <a:r>
              <a:rPr lang="zh-CN" altLang="en-US" sz="1400" smtClean="0">
                <a:latin typeface="微軟正黑體"/>
                <a:ea typeface="微軟正黑體"/>
                <a:sym typeface="Wingdings" panose="05000000000000000000" pitchFamily="2" charset="2"/>
              </a:rPr>
              <a:t>、小区志愿者</a:t>
            </a:r>
            <a:r>
              <a:rPr lang="en-US" altLang="zh-CN" sz="1400" smtClean="0">
                <a:latin typeface="微軟正黑體"/>
                <a:ea typeface="微軟正黑體"/>
                <a:sym typeface="Wingdings" panose="05000000000000000000" pitchFamily="2" charset="2"/>
              </a:rPr>
              <a:t> </a:t>
            </a:r>
            <a:r>
              <a:rPr lang="zh-CN" altLang="en-US" sz="1400" smtClean="0">
                <a:latin typeface="微軟正黑體"/>
                <a:ea typeface="微軟正黑體"/>
                <a:sym typeface="Wingdings" panose="05000000000000000000" pitchFamily="2" charset="2"/>
              </a:rPr>
              <a:t>，</a:t>
            </a:r>
            <a:r>
              <a:rPr lang="zh-CN" altLang="en-US" sz="1400" smtClean="0">
                <a:latin typeface="微軟正黑體"/>
                <a:ea typeface="微軟正黑體"/>
                <a:sym typeface="Wingdings" panose="05000000000000000000" pitchFamily="2" charset="2"/>
              </a:rPr>
              <a:t>保安及社区工作人员巡查清理小区公共绿化带垃圾及规范小区电瓶车摆放</a:t>
            </a:r>
            <a:r>
              <a:rPr lang="zh-CN" altLang="en-US" sz="1400" smtClean="0">
                <a:latin typeface="微軟正黑體"/>
                <a:ea typeface="微軟正黑體"/>
                <a:sym typeface="Wingdings" panose="05000000000000000000" pitchFamily="2" charset="2"/>
              </a:rPr>
              <a:t>，</a:t>
            </a:r>
            <a:r>
              <a:rPr lang="zh-CN" altLang="en-US" sz="1400" smtClean="0">
                <a:latin typeface="微軟正黑體"/>
                <a:ea typeface="微軟正黑體"/>
                <a:sym typeface="Wingdings" panose="05000000000000000000" pitchFamily="2" charset="2"/>
              </a:rPr>
              <a:t>向</a:t>
            </a:r>
            <a:r>
              <a:rPr lang="zh-CN" altLang="en-US" sz="1400" smtClean="0">
                <a:solidFill>
                  <a:srgbClr val="000000"/>
                </a:solidFill>
                <a:latin typeface="微軟正黑體"/>
                <a:ea typeface="微軟正黑體"/>
                <a:sym typeface="Wingdings" panose="05000000000000000000" pitchFamily="2" charset="2"/>
              </a:rPr>
              <a:t>新业态群体发放饮料赠品茶饮</a:t>
            </a:r>
            <a:r>
              <a:rPr lang="en-US" altLang="zh-CN" sz="1400" smtClean="0">
                <a:solidFill>
                  <a:srgbClr val="000000"/>
                </a:solidFill>
                <a:latin typeface="微軟正黑體"/>
                <a:ea typeface="微軟正黑體"/>
                <a:sym typeface="Wingdings" panose="05000000000000000000" pitchFamily="2" charset="2"/>
              </a:rPr>
              <a:t>20</a:t>
            </a:r>
            <a:r>
              <a:rPr lang="zh-CN" altLang="en-US" sz="1400" smtClean="0">
                <a:solidFill>
                  <a:srgbClr val="000000"/>
                </a:solidFill>
                <a:latin typeface="微軟正黑體"/>
                <a:ea typeface="微軟正黑體"/>
                <a:sym typeface="Wingdings" panose="05000000000000000000" pitchFamily="2" charset="2"/>
              </a:rPr>
              <a:t>箱、可乐</a:t>
            </a:r>
            <a:r>
              <a:rPr lang="en-US" altLang="zh-CN" sz="1400" smtClean="0">
                <a:solidFill>
                  <a:srgbClr val="000000"/>
                </a:solidFill>
                <a:latin typeface="微軟正黑體"/>
                <a:ea typeface="微軟正黑體"/>
                <a:sym typeface="Wingdings" panose="05000000000000000000" pitchFamily="2" charset="2"/>
              </a:rPr>
              <a:t>10</a:t>
            </a:r>
            <a:r>
              <a:rPr lang="zh-CN" altLang="en-US" sz="1400" smtClean="0">
                <a:solidFill>
                  <a:srgbClr val="000000"/>
                </a:solidFill>
                <a:latin typeface="微軟正黑體"/>
                <a:ea typeface="微軟正黑體"/>
                <a:sym typeface="Wingdings" panose="05000000000000000000" pitchFamily="2" charset="2"/>
              </a:rPr>
              <a:t>箱</a:t>
            </a:r>
            <a:r>
              <a:rPr lang="en-US" altLang="zh-CN" sz="1400" smtClean="0">
                <a:solidFill>
                  <a:srgbClr val="000000"/>
                </a:solidFill>
                <a:latin typeface="微軟正黑體"/>
                <a:ea typeface="微軟正黑體"/>
                <a:sym typeface="Wingdings" panose="05000000000000000000" pitchFamily="2" charset="2"/>
              </a:rPr>
              <a:t> </a:t>
            </a:r>
            <a:endParaRPr lang="en-US" altLang="zh-CN" sz="1400">
              <a:solidFill>
                <a:srgbClr val="000000"/>
              </a:solidFill>
              <a:latin typeface="微軟正黑體"/>
              <a:ea typeface="微軟正黑體"/>
              <a:sym typeface="Wingdings" panose="05000000000000000000" pitchFamily="2" charset="2"/>
            </a:endParaRPr>
          </a:p>
        </p:txBody>
      </p:sp>
    </p:spTree>
    <p:extLst>
      <p:ext uri="{BB962C8B-B14F-4D97-AF65-F5344CB8AC3E}">
        <p14:creationId xmlns:p14="http://schemas.microsoft.com/office/powerpoint/2010/main" val="109443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MC 201207">
  <a:themeElements>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自訂 5">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normAutofit fontScale="40000" lnSpcReduction="20000"/>
      </a:bodyPr>
      <a:lstStyle>
        <a:defPPr marL="0" marR="0" indent="0" algn="l" defTabSz="914400" rtl="0" eaLnBrk="1" fontAlgn="base" latinLnBrk="0" hangingPunct="1">
          <a:lnSpc>
            <a:spcPct val="100000"/>
          </a:lnSpc>
          <a:spcBef>
            <a:spcPct val="50000"/>
          </a:spcBef>
          <a:spcAft>
            <a:spcPct val="0"/>
          </a:spcAft>
          <a:buClrTx/>
          <a:buSzTx/>
          <a:buFontTx/>
          <a:buNone/>
          <a:tabLst/>
          <a:defRPr kumimoji="0" sz="2400" b="0" i="0" u="none" strike="noStrike" cap="none" normalizeH="0" baseline="0" dirty="0" smtClean="0">
            <a:ln>
              <a:noFill/>
            </a:ln>
            <a:solidFill>
              <a:schemeClr val="tx1">
                <a:lumMod val="50000"/>
                <a:lumOff val="50000"/>
              </a:schemeClr>
            </a:solidFill>
            <a:effectLst/>
            <a:latin typeface="+mn-lt"/>
            <a:ea typeface="標楷體" pitchFamily="65" charset="-120"/>
          </a:defRPr>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0_UMC 201207">
  <a:themeElements>
    <a:clrScheme name="自訂 3">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4">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normAutofit fontScale="40000" lnSpcReduction="20000"/>
      </a:bodyPr>
      <a:lstStyle>
        <a:defPPr marL="0" marR="0" indent="0" algn="l" defTabSz="914400" rtl="0" eaLnBrk="1" fontAlgn="base" latinLnBrk="0" hangingPunct="1">
          <a:lnSpc>
            <a:spcPct val="100000"/>
          </a:lnSpc>
          <a:spcBef>
            <a:spcPct val="50000"/>
          </a:spcBef>
          <a:spcAft>
            <a:spcPct val="0"/>
          </a:spcAft>
          <a:buClrTx/>
          <a:buSzTx/>
          <a:buFontTx/>
          <a:buNone/>
          <a:tabLst/>
          <a:defRPr kumimoji="0" sz="2400" b="0" i="0" u="none" strike="noStrike" cap="none" normalizeH="0" baseline="0" dirty="0" smtClean="0">
            <a:ln>
              <a:noFill/>
            </a:ln>
            <a:solidFill>
              <a:schemeClr val="tx1">
                <a:lumMod val="50000"/>
                <a:lumOff val="50000"/>
              </a:schemeClr>
            </a:solidFill>
            <a:effectLst/>
            <a:latin typeface="+mn-lt"/>
            <a:ea typeface="標楷體" pitchFamily="65" charset="-120"/>
          </a:defRPr>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J 201810">
  <a:themeElements>
    <a:clrScheme name="自訂 3">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4">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normAutofit fontScale="40000" lnSpcReduction="20000"/>
      </a:bodyPr>
      <a:lstStyle>
        <a:defPPr marL="0" marR="0" indent="0" algn="l" defTabSz="914400" rtl="0" eaLnBrk="1" fontAlgn="base" latinLnBrk="0" hangingPunct="1">
          <a:lnSpc>
            <a:spcPct val="100000"/>
          </a:lnSpc>
          <a:spcBef>
            <a:spcPct val="50000"/>
          </a:spcBef>
          <a:spcAft>
            <a:spcPct val="0"/>
          </a:spcAft>
          <a:buClrTx/>
          <a:buSzTx/>
          <a:buFontTx/>
          <a:buNone/>
          <a:tabLst/>
          <a:defRPr kumimoji="0" sz="2400" b="0" i="0" u="none" strike="noStrike" cap="none" normalizeH="0" baseline="0" dirty="0" smtClean="0">
            <a:ln>
              <a:noFill/>
            </a:ln>
            <a:solidFill>
              <a:schemeClr val="tx1">
                <a:lumMod val="50000"/>
                <a:lumOff val="50000"/>
              </a:schemeClr>
            </a:solidFill>
            <a:effectLst/>
            <a:latin typeface="+mn-lt"/>
            <a:ea typeface="標楷體" pitchFamily="65" charset="-120"/>
          </a:defRPr>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UMC 201207</Template>
  <TotalTime>18843</TotalTime>
  <Words>60</Words>
  <Application>Microsoft Office PowerPoint</Application>
  <PresentationFormat>全屏显示(4:3)</PresentationFormat>
  <Paragraphs>3</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1</vt:i4>
      </vt:variant>
    </vt:vector>
  </HeadingPairs>
  <TitlesOfParts>
    <vt:vector size="10" baseType="lpstr">
      <vt:lpstr>Arial Unicode MS</vt:lpstr>
      <vt:lpstr>微軟正黑體</vt:lpstr>
      <vt:lpstr>新細明體</vt:lpstr>
      <vt:lpstr>Arial</vt:lpstr>
      <vt:lpstr>Calibri</vt:lpstr>
      <vt:lpstr>Wingdings</vt:lpstr>
      <vt:lpstr>UMC 201207</vt:lpstr>
      <vt:lpstr>30_UMC 201207</vt:lpstr>
      <vt:lpstr>HJ 201810</vt:lpstr>
      <vt:lpstr> 联谊星辰社区小区环境美化公益活动</vt:lpstr>
    </vt:vector>
  </TitlesOfParts>
  <Company>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曹蘭馥</dc:creator>
  <cp:lastModifiedBy>Xin Ye Yang</cp:lastModifiedBy>
  <cp:revision>3358</cp:revision>
  <dcterms:created xsi:type="dcterms:W3CDTF">2013-08-15T09:47:51Z</dcterms:created>
  <dcterms:modified xsi:type="dcterms:W3CDTF">2023-09-06T00:59:51Z</dcterms:modified>
</cp:coreProperties>
</file>